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8" r:id="rId5"/>
    <p:sldMasterId id="2147483707" r:id="rId6"/>
    <p:sldMasterId id="2147483737" r:id="rId7"/>
    <p:sldMasterId id="2147483766" r:id="rId8"/>
    <p:sldMasterId id="214748379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Lst>
  <p:sldSz cy="5143500" cx="9144000"/>
  <p:notesSz cx="6858000" cy="9144000"/>
  <p:embeddedFontLst>
    <p:embeddedFont>
      <p:font typeface="League Spartan Medium"/>
      <p:regular r:id="rId53"/>
      <p:bold r:id="rId54"/>
    </p:embeddedFont>
    <p:embeddedFont>
      <p:font typeface="League Spartan"/>
      <p:regular r:id="rId55"/>
      <p:bold r:id="rId56"/>
    </p:embeddedFont>
    <p:embeddedFont>
      <p:font typeface="Raleway"/>
      <p:regular r:id="rId57"/>
      <p:bold r:id="rId58"/>
      <p:italic r:id="rId59"/>
      <p:boldItalic r:id="rId60"/>
    </p:embeddedFont>
    <p:embeddedFont>
      <p:font typeface="Be Vietnam Pro"/>
      <p:regular r:id="rId61"/>
      <p:bold r:id="rId62"/>
      <p:italic r:id="rId63"/>
      <p:boldItalic r:id="rId64"/>
    </p:embeddedFont>
    <p:embeddedFont>
      <p:font typeface="Be Vietnam Pro Medium"/>
      <p:regular r:id="rId65"/>
      <p:bold r:id="rId66"/>
      <p:italic r:id="rId67"/>
      <p:boldItalic r:id="rId68"/>
    </p:embeddedFont>
    <p:embeddedFont>
      <p:font typeface="League Spartan Light"/>
      <p:regular r:id="rId69"/>
      <p:bold r:id="rId70"/>
    </p:embeddedFont>
    <p:embeddedFont>
      <p:font typeface="Be Vietnam Pro Thin"/>
      <p:regular r:id="rId71"/>
      <p:bold r:id="rId72"/>
      <p:italic r:id="rId73"/>
      <p:boldItalic r:id="rId74"/>
    </p:embeddedFont>
    <p:embeddedFont>
      <p:font typeface="Open Sans"/>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9" roundtripDataSignature="AMtx7mjCWQ9+2VBUmp4E6ifyk/Nr1y4t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8C6BF5-03DE-4E26-88C3-4E8DA8AE2E45}">
  <a:tblStyle styleId="{578C6BF5-03DE-4E26-88C3-4E8DA8AE2E45}"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BeVietnamProThin-italic.fntdata"/><Relationship Id="rId72" Type="http://schemas.openxmlformats.org/officeDocument/2006/relationships/font" Target="fonts/BeVietnamProThin-bold.fntdata"/><Relationship Id="rId31" Type="http://schemas.openxmlformats.org/officeDocument/2006/relationships/slide" Target="slides/slide21.xml"/><Relationship Id="rId75" Type="http://schemas.openxmlformats.org/officeDocument/2006/relationships/font" Target="fonts/OpenSans-regular.fntdata"/><Relationship Id="rId30" Type="http://schemas.openxmlformats.org/officeDocument/2006/relationships/slide" Target="slides/slide20.xml"/><Relationship Id="rId74" Type="http://schemas.openxmlformats.org/officeDocument/2006/relationships/font" Target="fonts/BeVietnamProThin-boldItalic.fntdata"/><Relationship Id="rId33" Type="http://schemas.openxmlformats.org/officeDocument/2006/relationships/slide" Target="slides/slide23.xml"/><Relationship Id="rId77" Type="http://schemas.openxmlformats.org/officeDocument/2006/relationships/font" Target="fonts/OpenSans-italic.fntdata"/><Relationship Id="rId32" Type="http://schemas.openxmlformats.org/officeDocument/2006/relationships/slide" Target="slides/slide22.xml"/><Relationship Id="rId76" Type="http://schemas.openxmlformats.org/officeDocument/2006/relationships/font" Target="fonts/OpenSans-bold.fntdata"/><Relationship Id="rId35" Type="http://schemas.openxmlformats.org/officeDocument/2006/relationships/slide" Target="slides/slide25.xml"/><Relationship Id="rId79" Type="http://customschemas.google.com/relationships/presentationmetadata" Target="metadata"/><Relationship Id="rId34" Type="http://schemas.openxmlformats.org/officeDocument/2006/relationships/slide" Target="slides/slide24.xml"/><Relationship Id="rId78" Type="http://schemas.openxmlformats.org/officeDocument/2006/relationships/font" Target="fonts/OpenSans-boldItalic.fntdata"/><Relationship Id="rId71" Type="http://schemas.openxmlformats.org/officeDocument/2006/relationships/font" Target="fonts/BeVietnamProThin-regular.fntdata"/><Relationship Id="rId70" Type="http://schemas.openxmlformats.org/officeDocument/2006/relationships/font" Target="fonts/LeagueSpartanLight-bold.fntdata"/><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BeVietnamPro-bold.fntdata"/><Relationship Id="rId61" Type="http://schemas.openxmlformats.org/officeDocument/2006/relationships/font" Target="fonts/BeVietnamPro-regular.fntdata"/><Relationship Id="rId20" Type="http://schemas.openxmlformats.org/officeDocument/2006/relationships/slide" Target="slides/slide10.xml"/><Relationship Id="rId64" Type="http://schemas.openxmlformats.org/officeDocument/2006/relationships/font" Target="fonts/BeVietnamPro-boldItalic.fntdata"/><Relationship Id="rId63" Type="http://schemas.openxmlformats.org/officeDocument/2006/relationships/font" Target="fonts/BeVietnamPro-italic.fntdata"/><Relationship Id="rId22" Type="http://schemas.openxmlformats.org/officeDocument/2006/relationships/slide" Target="slides/slide12.xml"/><Relationship Id="rId66" Type="http://schemas.openxmlformats.org/officeDocument/2006/relationships/font" Target="fonts/BeVietnamProMedium-bold.fntdata"/><Relationship Id="rId21" Type="http://schemas.openxmlformats.org/officeDocument/2006/relationships/slide" Target="slides/slide11.xml"/><Relationship Id="rId65" Type="http://schemas.openxmlformats.org/officeDocument/2006/relationships/font" Target="fonts/BeVietnamProMedium-regular.fntdata"/><Relationship Id="rId24" Type="http://schemas.openxmlformats.org/officeDocument/2006/relationships/slide" Target="slides/slide14.xml"/><Relationship Id="rId68" Type="http://schemas.openxmlformats.org/officeDocument/2006/relationships/font" Target="fonts/BeVietnamProMedium-boldItalic.fntdata"/><Relationship Id="rId23" Type="http://schemas.openxmlformats.org/officeDocument/2006/relationships/slide" Target="slides/slide13.xml"/><Relationship Id="rId67" Type="http://schemas.openxmlformats.org/officeDocument/2006/relationships/font" Target="fonts/BeVietnamProMedium-italic.fntdata"/><Relationship Id="rId60" Type="http://schemas.openxmlformats.org/officeDocument/2006/relationships/font" Target="fonts/Raleway-boldItalic.fntdata"/><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font" Target="fonts/LeagueSpartanLight-regular.fntdata"/><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font" Target="fonts/LeagueSpartanMedium-regular.fntdata"/><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font" Target="fonts/LeagueSpartan-regular.fntdata"/><Relationship Id="rId10" Type="http://schemas.openxmlformats.org/officeDocument/2006/relationships/notesMaster" Target="notesMasters/notesMaster1.xml"/><Relationship Id="rId54" Type="http://schemas.openxmlformats.org/officeDocument/2006/relationships/font" Target="fonts/LeagueSpartanMedium-bold.fntdata"/><Relationship Id="rId13" Type="http://schemas.openxmlformats.org/officeDocument/2006/relationships/slide" Target="slides/slide3.xml"/><Relationship Id="rId57" Type="http://schemas.openxmlformats.org/officeDocument/2006/relationships/font" Target="fonts/Raleway-regular.fntdata"/><Relationship Id="rId12" Type="http://schemas.openxmlformats.org/officeDocument/2006/relationships/slide" Target="slides/slide2.xml"/><Relationship Id="rId56" Type="http://schemas.openxmlformats.org/officeDocument/2006/relationships/font" Target="fonts/LeagueSpartan-bold.fntdata"/><Relationship Id="rId15" Type="http://schemas.openxmlformats.org/officeDocument/2006/relationships/slide" Target="slides/slide5.xml"/><Relationship Id="rId59" Type="http://schemas.openxmlformats.org/officeDocument/2006/relationships/font" Target="fonts/Raleway-italic.fntdata"/><Relationship Id="rId14" Type="http://schemas.openxmlformats.org/officeDocument/2006/relationships/slide" Target="slides/slide4.xml"/><Relationship Id="rId58" Type="http://schemas.openxmlformats.org/officeDocument/2006/relationships/font" Target="fonts/Raleway-bold.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9" name="Google Shape;9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rgbClr val="000000"/>
              </a:buClr>
              <a:buSzPts val="1100"/>
              <a:buFont typeface="Arial"/>
              <a:buNone/>
            </a:pPr>
            <a:r>
              <a:rPr lang="en" sz="1300"/>
              <a:t>"Hello everyone, and thank you taking the time to join me today. My name is Juan José Serrano, and it is a distinct privilege to be here speaking at the TLA+ Community Event at ETAPS 2026. Today I am presenting a project we call P2P2P. The acronym stands for 'PlusCal to PlantUML to PDF'. I developed this robust toolchain alongside my exceptional colleagues Alejandro Benito, Jackson Belzer, and Christian Lamb. Our core mission with this project is simple to state, but mathematically and architecturally complex to achieve: We are making formal methods explainable, accessible, and ultimately, universally verifiable for engineering teams around the globe."</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38b52e6f5c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3" name="Google Shape;1043;g38b52e6f5cc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"This brings us to the core of this presentation: the P2P2P pipeline. We created an automated compiler toolchain that acts as an unbreakable bridge. It takes your formally verified PlusCal mathematical models, parsing them automatically to convert them into declarative PlantUML text representing diagrams. But we don't stop there. The toolchain then orchestrates those PlantUML visuals, pairs them with the originating source code, and compiles them into a highly professional, human-readable LaTeX PDF. This final artifact is immediately ready to be handed off to your development team or your client, with zero drafting or drawing ever required by an engineer."</a:t>
            </a:r>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3a44715a26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9" name="Google Shape;1059;g3a44715a263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300">
                <a:solidFill>
                  <a:schemeClr val="dk1"/>
                </a:solidFill>
              </a:rPr>
              <a:t>"To maximize adoption and completely reduce developer friction, we ensured our tool integrates directly into the developer's native working environment. We deliver this power via a seamless VSCode extension. With a single click of a button, or via a simple keyboard shortcut, it triggers the entire workflow in the background: TLC model checking, automatic AST parsing, diagram generation, and LaTeX PDF compilation. It delivers professional-grade documentation of your verified logic without you ever having to leave your code editor."</a:t>
            </a:r>
            <a:endParaRPr sz="13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3d25799c56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g3d25799c56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"The foundational philosophy driving this architecture is what we like to call 'Making formal methods social'. TLA+ should not just be an obscure language reserved for the verification engineers hiding in a basement laboratory. By translating rigorous mathematical state transitions into accessible, readable visuals, we are actively creating a shared vernacular—a shared understanding across the entire corporate organization. We want the Product Manager, the QA tester, and the junior front-end developer to be able to look at a PDF and intuitively understand the state machine constraints that the formal engineer just spent three weeks proving."</a:t>
            </a:r>
            <a:endParaRPr b="1"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3c883b5dfc6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g3c883b5dfc6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300">
                <a:solidFill>
                  <a:schemeClr val="dk1"/>
                </a:solidFill>
              </a:rPr>
              <a:t>"The enterprise value proposition of P2P2P stands on three major pillars. </a:t>
            </a:r>
            <a:endParaRPr sz="1300">
              <a:solidFill>
                <a:schemeClr val="dk1"/>
              </a:solidFill>
            </a:endParaRPr>
          </a:p>
          <a:p>
            <a:pPr indent="0" lvl="0" marL="0" rtl="0" algn="l">
              <a:lnSpc>
                <a:spcPct val="115000"/>
              </a:lnSpc>
              <a:spcBef>
                <a:spcPts val="1200"/>
              </a:spcBef>
              <a:spcAft>
                <a:spcPts val="0"/>
              </a:spcAft>
              <a:buSzPts val="1100"/>
              <a:buNone/>
            </a:pPr>
            <a:r>
              <a:rPr lang="en" sz="1300">
                <a:solidFill>
                  <a:schemeClr val="dk1"/>
                </a:solidFill>
              </a:rPr>
              <a:t>First, we are delivering immense time and effort savings to the business. Engineers will never need to manually draw, update, or debug an architecture diagram ever again. </a:t>
            </a:r>
            <a:endParaRPr sz="1300">
              <a:solidFill>
                <a:schemeClr val="dk1"/>
              </a:solidFill>
            </a:endParaRPr>
          </a:p>
          <a:p>
            <a:pPr indent="0" lvl="0" marL="0" rtl="0" algn="l">
              <a:lnSpc>
                <a:spcPct val="115000"/>
              </a:lnSpc>
              <a:spcBef>
                <a:spcPts val="1200"/>
              </a:spcBef>
              <a:spcAft>
                <a:spcPts val="0"/>
              </a:spcAft>
              <a:buSzPts val="1100"/>
              <a:buNone/>
            </a:pPr>
            <a:r>
              <a:rPr lang="en" sz="1300">
                <a:solidFill>
                  <a:schemeClr val="dk1"/>
                </a:solidFill>
              </a:rPr>
              <a:t>Second, we deliver absolute certainty. You are guaranteed 100% accurate diagrams that are mathematically and structurally consistent with your verification constraints. </a:t>
            </a:r>
            <a:endParaRPr sz="1300">
              <a:solidFill>
                <a:schemeClr val="dk1"/>
              </a:solidFill>
            </a:endParaRPr>
          </a:p>
          <a:p>
            <a:pPr indent="0" lvl="0" marL="0" rtl="0" algn="l">
              <a:lnSpc>
                <a:spcPct val="115000"/>
              </a:lnSpc>
              <a:spcBef>
                <a:spcPts val="1200"/>
              </a:spcBef>
              <a:spcAft>
                <a:spcPts val="1200"/>
              </a:spcAft>
              <a:buSzPts val="1100"/>
              <a:buNone/>
            </a:pPr>
            <a:r>
              <a:rPr lang="en" sz="1300">
                <a:solidFill>
                  <a:schemeClr val="dk1"/>
                </a:solidFill>
              </a:rPr>
              <a:t>And third, perhaps most importantly for this community, by dramatically lowering the learning curve and improving the visibility of formal methods, our tool actively encourages the wider adoption of TLA+ and PlusCal in companies that might otherwise be intimidated by the academic overhead."</a:t>
            </a:r>
            <a:endParaRPr sz="13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3d25799c56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1" name="Google Shape;1121;g3d25799c56b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sz="1300"/>
              <a:t>"All of this engineering effort is anchored by one strict, uncompromising core principle in our design philosophy: If it’s not verified, it doesn’t get documented. Our compilation pipeline strictly enforces a successful TLC verification phase before a single line of visual PlantUML is ever generated. We absolutely refuse to generate diagrams for broken specifications."</a:t>
            </a:r>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38b52e6f5cc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38b52e6f5cc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pull back the curtain and dive deep into the technical core of the transformation pipeline. How do we actually turn mathematical syntax into visual artifacts?"</a:t>
            </a:r>
            <a:br>
              <a:rPr lang="en"/>
            </a:br>
            <a:br>
              <a:rPr lang="en"/>
            </a:br>
            <a:r>
              <a:rPr lang="en"/>
              <a:t>*(Note: Slow down your pace significantly here. Emphasize the technical depth to appeal to the academics and software engineers embedded in the ETAPS audience).*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3d25799c56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5" name="Google Shape;1135;g3d25799c56b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sz="1300"/>
              <a:t>"Let's look at a concrete PlusCal Model to ground our demonstration. In this specific example on the screen, we have modeled a system featuring three concurrent processes operating asynchronously over shared communication queues. This is standard, verified PlusCal code that many of you in this room are intimately familiar with."</a:t>
            </a: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3d25799c56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2" name="Google Shape;1142;g3d25799c56b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"From a purely abstract viewpoint, here is a high-level representation of what that system structure looks like. We have producers generating data, consumers retrieving data, and strict constraints handling the complex network traffic safely between them."</a:t>
            </a: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3de264f48a1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8" name="Google Shape;1148;g3de264f48a1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sz="1300">
                <a:solidFill>
                  <a:schemeClr val="dk1"/>
                </a:solidFill>
              </a:rPr>
              <a:t>"For this specific system model, the key operational semantics we care about proving to ensure safety are threefold. One: strict message ordering must be maintained. Two: adhering completely to a bounded buffer size, represented here as the `RingBufSz` constant, preventing memory overflow. And three: ensuring total acknowledgment correctness without the possibility of message duplication."</a:t>
            </a:r>
            <a:endParaRPr sz="13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3d25799c56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4" name="Google Shape;1154;g3d25799c56b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"As I emphasized earlier, before we draw a single pixel or line of documentation, we invoke the TLC model checker. We verify the configuration, the state constraints—like ensuring the size of the source and sink buffers never exceed their initialized limits—and the explicit assertions, such as guaranteeing that acknowledgments map perfectly to input messages. </a:t>
            </a:r>
            <a:endParaRPr sz="1300"/>
          </a:p>
          <a:p>
            <a:pPr indent="0" lvl="0" marL="0" rtl="0" algn="l">
              <a:lnSpc>
                <a:spcPct val="100000"/>
              </a:lnSpc>
              <a:spcBef>
                <a:spcPts val="0"/>
              </a:spcBef>
              <a:spcAft>
                <a:spcPts val="0"/>
              </a:spcAft>
              <a:buSzPts val="1100"/>
              <a:buNone/>
            </a:pPr>
            <a:r>
              <a:rPr lang="en" sz="1300"/>
              <a:t>If the TLC model checker fails at this stage, the entire P2P2P pipeline throws a hard exception and halts. The software will alert the developer immediately. The architectural diagrams are only permitted to be generated if the model is mathematically proven to be safe."</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38b52e6f5cc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38b52e6f5cc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the next thirty minutes, I intend to take you on a detailed journey under the hood of this technology. First, I will walk you through the core, systemic problem we identified in the software industry regarding formal documentation. Second, I will introduce our automated pipeline solution. Third, and most importantly for this audience, we will dive deeply into the Transformation phase—how we actually parse mathematical syntax into an Abstract Syntax Tree and map it to declarative diagrams. After that, we'll discuss the measurable impact this brings to enterprise engineering teams, look comprehensively at our Rust-based compilation architecture, and conclude with the future roadmap of this project."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3d25799c56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3" name="Google Shape;1163;g3d25799c56b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sz="1300"/>
              <a:t>"Once the TLC verification successfully passes, our real work begins. We need to extract the Abstract Syntax Tree, or AST, directly from the underlying TLA+ logic. To accomplish this, we leverage the standard `pcal.trans` compilation tool to parse the algorithmic PlusCal into raw TLA+. This process yields an incredibly detailed AST tree structure in JSON format that our custom Rust compiler can systematically ingest, traverse, and analyze."</a:t>
            </a: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3d25799c56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0" name="Google Shape;1170;g3d25799c56b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"Our custom Rust algorithm then begins a recursive mapping process, translating these raw AST nodes into highly specific UML diagram concepts. </a:t>
            </a:r>
            <a:endParaRPr sz="1300"/>
          </a:p>
          <a:p>
            <a:pPr indent="0" lvl="0" marL="0" rtl="0" algn="l">
              <a:lnSpc>
                <a:spcPct val="100000"/>
              </a:lnSpc>
              <a:spcBef>
                <a:spcPts val="0"/>
              </a:spcBef>
              <a:spcAft>
                <a:spcPts val="0"/>
              </a:spcAft>
              <a:buSzPts val="1100"/>
              <a:buNone/>
            </a:pPr>
            <a:r>
              <a:rPr lang="en" sz="1300"/>
              <a:t>For instance, when generating Sequence Diagrams, our compiler analyzes the AST looking for a PlusCal `process` definition. It maps that node directly into a PlantUML `swimlane`. </a:t>
            </a:r>
            <a:endParaRPr sz="1300"/>
          </a:p>
          <a:p>
            <a:pPr indent="0" lvl="0" marL="0" rtl="0" algn="l">
              <a:lnSpc>
                <a:spcPct val="100000"/>
              </a:lnSpc>
              <a:spcBef>
                <a:spcPts val="0"/>
              </a:spcBef>
              <a:spcAft>
                <a:spcPts val="0"/>
              </a:spcAft>
              <a:buSzPts val="1100"/>
              <a:buNone/>
            </a:pPr>
            <a:r>
              <a:rPr lang="en" sz="1300"/>
              <a:t>When evaluating concurrency and repetition, a `while` statement parsed from the AST is mapped natively into an encapsulated `loop` boundary box within the sequence execution. </a:t>
            </a:r>
            <a:endParaRPr sz="1300"/>
          </a:p>
          <a:p>
            <a:pPr indent="0" lvl="0" marL="0" rtl="0" algn="l">
              <a:lnSpc>
                <a:spcPct val="100000"/>
              </a:lnSpc>
              <a:spcBef>
                <a:spcPts val="0"/>
              </a:spcBef>
              <a:spcAft>
                <a:spcPts val="0"/>
              </a:spcAft>
              <a:buSzPts val="1100"/>
              <a:buNone/>
            </a:pPr>
            <a:r>
              <a:rPr lang="en" sz="1300"/>
              <a:t>Similarly, an `await` statement is carefully intercepted and translated into a state `guard` visually over the transition lines.</a:t>
            </a:r>
            <a:endParaRPr sz="1300"/>
          </a:p>
          <a:p>
            <a:pPr indent="0" lvl="0" marL="0" rtl="0" algn="l">
              <a:lnSpc>
                <a:spcPct val="100000"/>
              </a:lnSpc>
              <a:spcBef>
                <a:spcPts val="0"/>
              </a:spcBef>
              <a:spcAft>
                <a:spcPts val="0"/>
              </a:spcAft>
              <a:buSzPts val="1100"/>
              <a:buNone/>
            </a:pPr>
            <a:r>
              <a:rPr lang="en" sz="1300"/>
              <a:t>For our Predicate-Action diagrams, we had to be incredibly mathematically precise. We strictly follow Leslie Lamport's formal 'TLA in Pictures' dissertation. In our implementation, simulated AST state mutations become the literal State Predicate nodes in PlantUML, and the explicit `pc` (program counter) labels become the Action edges connecting those states. We do not place conditionals on the edges; we adhere purely to the mathematical definition that an edge represents an indivisible action."</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3d25799c56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6" name="Google Shape;1176;g3d25799c56b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"And here on the screen is the final result of that AST traversal. What you are looking at is a fully generated, programmatically accurate representation of the system flow. It is natively rendered in PlantUML by our Rust engine, heavily formatted to be clear, strictly aesthetic, and immediately readable."</a:t>
            </a:r>
            <a:endParaRPr b="1"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3ddf879c79f_0_2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2" name="Google Shape;1182;g3ddf879c79f_0_20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"I want to pause here to emphasize a critical point. Because this specific visual diagram is synthesized programmatically and directly from the exact same simulated AST that was passed to the TLC model checker... what you see on the screen is exactly what TLC just verified. Let me repeat that: There are no semantic translation errors. There are no humanly missed connections. We have removed human error from architectural documentation entirely."</a:t>
            </a:r>
            <a:endParaRPr b="1"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3de264f48a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7" name="Google Shape;1187;g3de264f48a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"Once the PlantUML texts are generated, we don't just leave the user with raw diagram code. We automatically wrap this PlantUML output into a cleanly formatted, beautifully typeset LaTeX PDF document. We chose LaTeX specifically because it provides the uncompromising standard of typographical professionalism that is expected in academic paper publications, aerospace corporations, and strict engineering environments."</a:t>
            </a:r>
            <a:endParaRPr b="1"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3d52d58d6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4" name="Google Shape;1194;g3d52d58d69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"Currently, the P2P2P compiler officially supports three fundamental diagram paradigms to capture different angles of concurrency. We support Activity diagrams to graph high-level algorithmic control flow. We support Sequence diagrams to beautifully illustrate asynchronous, concurrent message passing between processes. And finally, we support Lamport-style Predicate-Action diagrams to provide the most rigorous, state-transition mathematical representations of your architecture."</a:t>
            </a: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3de506fd74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2" name="Google Shape;1232;g3de506fd74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Next, we show how hashing works in our system and how we use it for verification.</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We take a file and run it through a SHA-256 hash function. This gives you a fixed-length value that acts as each file’s fingerprint. If the file changes, even by one character, the hash changes.</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During verification, you recompute the hash for each file and compare it to the value stored in the hash manifest.</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 If the hashes match, the file is unchanged</a:t>
            </a:r>
            <a:endParaRPr sz="1300"/>
          </a:p>
          <a:p>
            <a:pPr indent="0" lvl="0" marL="0" rtl="0" algn="l">
              <a:lnSpc>
                <a:spcPct val="100000"/>
              </a:lnSpc>
              <a:spcBef>
                <a:spcPts val="0"/>
              </a:spcBef>
              <a:spcAft>
                <a:spcPts val="0"/>
              </a:spcAft>
              <a:buSzPts val="1100"/>
              <a:buNone/>
            </a:pPr>
            <a:r>
              <a:rPr lang="en" sz="1300"/>
              <a:t>• If one hash does not match, the package fails verification</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In the bottom example, you can see a mismatch. The tool shows both the expected hash and the actual hash, so you can clearly see the difference.</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 sz="1300"/>
              <a:t>For example, changing one line in a file produces a completely different hash. That makes it easy to detect any changes.</a:t>
            </a:r>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3de264f48a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0" name="Google Shape;1240;g3de264f48a1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"When you deploy this pipeline locally, it establishes what we call a state of Living Documentation. It is always updated, always verified, and always mathematically consistent. If a backend engineer changes a threshold variable in the PlusCal code, they simply save the file, and they are immediately presented with a new, strictly correct architecture PDF instantly. Documentation is no longer an afterthought; it is a live reflection of reality."</a:t>
            </a: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3de264f48a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6" name="Google Shape;1246;g3de264f48a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"To really showcase the speed and power of this toolchain, let me walk you through exactly what this looks like in practice with a live unedited demonstration." </a:t>
            </a:r>
            <a:br>
              <a:rPr lang="en" sz="1300"/>
            </a:br>
            <a:endParaRPr sz="1300"/>
          </a:p>
          <a:p>
            <a:pPr indent="0" lvl="0" marL="0" rtl="0" algn="l">
              <a:lnSpc>
                <a:spcPct val="100000"/>
              </a:lnSpc>
              <a:spcBef>
                <a:spcPts val="0"/>
              </a:spcBef>
              <a:spcAft>
                <a:spcPts val="0"/>
              </a:spcAft>
              <a:buSzPts val="1100"/>
              <a:buNone/>
            </a:pPr>
            <a:r>
              <a:rPr lang="en" sz="1300"/>
              <a:t>*(At this point, talk slowly through your video. Describe exactly what is happening in the VSCode extension. Point out the length of the `.tla` file. Show where you make a specific edit to the logic block. Show the user running the P2P2P compiler command. Verbally narrate the terminal output as it passes the TLC verification. Finally, narrate the appearance of the output LaTeX PDF and highlight how beautifully structured the automatically generated diagram is. Spend at least 3 to 4 full minutes on this slide narrating every action).*</a:t>
            </a:r>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38b52e6f5cc_0_10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38b52e6f5cc_0_1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have demonstrated the tool and its technical capabilities. But what is the real-world, measurable impact on the software development lifecycle?"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38b52e6f5cc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38b52e6f5cc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begin by contextualizing the fundamental problem we are trying to solve."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3de264f48a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1" name="Google Shape;1261;g3de264f48a1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300">
                <a:solidFill>
                  <a:schemeClr val="dk1"/>
                </a:solidFill>
              </a:rPr>
              <a:t>"At a practical team level, the immediate impact is that it enables dramatically faster, far more comprehensive code reviews. Reviewers—who perhaps are not TLA+ experts themselves—can now look at the automatically generated PDF sequence diagram to visually trace and intuitively understand the concurrency model, rather than attempting to mentally parse and simulate 500 lines of complex PlusCal syntax in their heads. It drastically reduces, if not completely eliminates, the manual administrative busywork of drafting visio charts, and entirely closes the gap of inconsistencies between disparate system specifications and the final documentation."</a:t>
            </a:r>
            <a:endParaRPr sz="13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3ddf879c79f_0_20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3" name="Google Shape;1283;g3ddf879c79f_0_20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"Looking broadly outward into the industry, we strongly believe this tool fundamentally lowers the barrier to entry for adopting TLA+. By providing robust, automatic, and highly visual communication tools natively within the development pipeline, internal formal methods advocates inside large corporations can finally prove the immediate value of these tools to their management constraints. We are allowing formal methods engineers to speak the language that management understands: indisputable visuals."</a:t>
            </a: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3ddf879c79f_0_2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9" name="Google Shape;1289;g3ddf879c79f_0_2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stand firmly behind this toolchain with an array of enterprise-level guarantees. Firstly, the entire pipeline executes and compiles in less than 60 seconds per model, ensuring developer velocity is maintained. Secondly, the algorithm and its outputs are purely deterministic—the same mathematical inputs will always yield the precise same architectural outputs. And thirdly, we guarantee 100% diagram accuracy strictly tethered to the verified PlusCal source code."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3ddf879c79f_0_2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6" name="Google Shape;1296;g3ddf879c79f_0_2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"To ensure our compiler was robust enough to handle these guarantees, we’ve rigorously established its credibility. We have implemented an extensive suite of unit tests evaluating the logic across all of our Rust parsing and generation library modules. We have sophisticated integration tests assuring that the entire pipeline—from TLA source input all the way to LaTeX PDF output—remains unbroken under edge-case burdens. Furthermore, we conducted usability testing focusing specifically on improving the developer experience within our VSCode extension workflow. These stringent tests run continuously inside of our Continuous Integration environments, endowing us with total, unwavering confidence in the artifacts P2P2P generates."</a:t>
            </a: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38b52e6f5cc_0_10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38b52e6f5cc_0_10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systems and language architecture engineers in the room with us today, I want to take a few minutes to deeply examine the technical decisions under the hood at our architecture level."</a:t>
            </a:r>
            <a:br>
              <a:rPr lang="en"/>
            </a:br>
            <a:br>
              <a:rPr lang="en"/>
            </a:br>
            <a:r>
              <a:rPr lang="en"/>
              <a:t>*(Note: Continue pacing deliberately here to hit the 25-30 min mark. The technical details of the Rust implementation are incredibly important to ETAPS attendees).*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3a44715a26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5" name="Google Shape;1355;g3a44715a263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achieve these results safely, we consciously decoupled the components and built a strict three-part architecture. The VS Code Extension acts strictly as the graphical user interface, capturing user intent seamlessly and handling local file paths. This extension then orchestrates shell calls to our core Rust Compiler Pipeline executable. The Rust binary is the true heavy lifter of the project—it handles the complex parsing algorithms, the AST tree traversing, and ensuring memory-safe AST transformations. Finally, once the Rust engine achieves its end goal, we integrate standard LaTeX libraries, coupled with some fascinating future plans for AI-assisted heuristic insertions, to beautifully typeset and compile the final PDF document block."</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3c883b5dfc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g3c883b5dfc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internal data flow is strictly gated to ensure security and fidelity. The process initiates when a `.tla` model is passed into the external standard TLC Model Checker. This acts as a strict firewall. If TLC fails—for instance, if an arbitrary invariant is unexpectedly violated or a deadlock is reached—the memory pipeline halts the process automatically, refusing to yield a diagram. If, and only if, it passes verification, the Rust Pipeline assumes control. It parses the resulting AST, simulates the algorithm syntactically to synthesize the intermediate `.puml` diagram text artifacts, and ultimately triggers the external `pdflatex` rendering engine to stamp out the final graphical PDF."</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3c883b5df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2" name="Google Shape;1392;g3c883b5dfc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made several very specific architectural logic choices prioritizing sheer performance, maintainability, and absolute memory safety. </a:t>
            </a:r>
            <a:endParaRPr/>
          </a:p>
          <a:p>
            <a:pPr indent="0" lvl="0" marL="0" rtl="0" algn="l">
              <a:lnSpc>
                <a:spcPct val="100000"/>
              </a:lnSpc>
              <a:spcBef>
                <a:spcPts val="0"/>
              </a:spcBef>
              <a:spcAft>
                <a:spcPts val="0"/>
              </a:spcAft>
              <a:buSzPts val="1100"/>
              <a:buNone/>
            </a:pPr>
            <a:r>
              <a:rPr lang="en"/>
              <a:t>First, we consciously chose a Modular Monolith structural approach over a network of fragmented microservices. For local developer environments executing on personal laptops, introducing distributed systems scaling logic would only add dramatically unnecessary latency and extreme dependency complexities. </a:t>
            </a:r>
            <a:endParaRPr/>
          </a:p>
          <a:p>
            <a:pPr indent="0" lvl="0" marL="0" rtl="0" algn="l">
              <a:lnSpc>
                <a:spcPct val="100000"/>
              </a:lnSpc>
              <a:spcBef>
                <a:spcPts val="0"/>
              </a:spcBef>
              <a:spcAft>
                <a:spcPts val="0"/>
              </a:spcAft>
              <a:buSzPts val="1100"/>
              <a:buNone/>
            </a:pPr>
            <a:r>
              <a:rPr lang="en"/>
              <a:t>Second, we strictly enforced a Pipeline Dependency Model. Each individual computing stage in our architecture relies solely and explicitly on output artifacts generated from the stage immediately prior, ensuring absolute deterministic fidelity from start to finish. </a:t>
            </a:r>
            <a:endParaRPr/>
          </a:p>
          <a:p>
            <a:pPr indent="0" lvl="0" marL="0" rtl="0" algn="l">
              <a:lnSpc>
                <a:spcPct val="100000"/>
              </a:lnSpc>
              <a:spcBef>
                <a:spcPts val="0"/>
              </a:spcBef>
              <a:spcAft>
                <a:spcPts val="0"/>
              </a:spcAft>
              <a:buSzPts val="1100"/>
              <a:buNone/>
            </a:pPr>
            <a:r>
              <a:rPr lang="en"/>
              <a:t>And lastly, but perhaps most importantly, we chose to write the entire core compiler backend logic exclusively in Rust. We demanded the memory safety guaranteed by the Rust Borrow Checker, the immense robustness of its strong type system, and the remarkable computing performance advantages Rust provides when recursively traversing, simulating, and mutating massive JSON-formatted Abstract Syntax Trees in real-time."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38b52e6f5cc_0_10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38b52e6f5cc_0_10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to conclude our presentation today..."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38b52e6f5cc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8" name="Google Shape;1408;g38b52e6f5cc_0_10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sz="1300"/>
              <a:t>"I want to leave you with this foundational perspective: Ultimately, formal methods are a masterclass tool in software verification. But practically speaking, they are only as useful to an organization as the ability of the people building the overarching system to truly understand them."</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8b52e6f5c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 name="Google Shape;990;g38b52e6f5c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sz="1300">
                <a:solidFill>
                  <a:schemeClr val="dk1"/>
                </a:solidFill>
              </a:rPr>
              <a:t>"We are all here today because we collectively acknowledge that formal methods—specifically TLA+ and its algorithmic counterpart, PlusCal—are incredibly, perhaps uniquely, powerful for designing and verifying complex, concurrent distributed systems. They allow us to mathematically guarantee that our architecture is free from deadlocks, race conditions, and fundamental logic flaws. </a:t>
            </a:r>
            <a:endParaRPr sz="1300">
              <a:solidFill>
                <a:schemeClr val="dk1"/>
              </a:solidFill>
            </a:endParaRPr>
          </a:p>
          <a:p>
            <a:pPr indent="0" lvl="0" marL="0" rtl="0" algn="l">
              <a:lnSpc>
                <a:spcPct val="115000"/>
              </a:lnSpc>
              <a:spcBef>
                <a:spcPts val="1200"/>
              </a:spcBef>
              <a:spcAft>
                <a:spcPts val="1200"/>
              </a:spcAft>
              <a:buSzPts val="1100"/>
              <a:buNone/>
            </a:pPr>
            <a:r>
              <a:rPr lang="en" sz="1300">
                <a:solidFill>
                  <a:schemeClr val="dk1"/>
                </a:solidFill>
              </a:rPr>
              <a:t>However, despite this immense power, TLA+ suffers from a critical bottleneck limiting its enterprise adoption: the models are notoriously hard to communicate. In a typical software organization, you have a divide. Your software engineers and developers live in imperative, conventional code. Your stakeholders, business analysts, and product managers live predominantly in visual artifacts—in architectural diagrams, flowcharts, and sequence models. The formal models sitting in the middle, unfortunately, remain understood by only a very small, specialized subset of verification engineers. This creates an isolated silo where the most mathematically sound parts of the system are the least understood by the wider team."</a:t>
            </a:r>
            <a:endParaRPr sz="130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38b52e6f5cc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3" name="Google Shape;1413;g38b52e6f5cc_0_10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sz="1300"/>
              <a:t>"Looking ahead to the upcoming year, our future roadmap for P2P2P is expansive. We are committed to heavily involving the community in adding support for far more diagram types. We are focusing on providing better, much more granular stylistic customization options for the visual outputs specifically matching corporate company guidelines, and fundamentally pushing our open-source integration forward for wider, mainstream adoption within large corporate and enterprise engineering divisions globally."</a:t>
            </a:r>
            <a:endParaRPr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38b52e6f5cc_0_1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1" name="Google Shape;1451;g38b52e6f5cc_0_10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"TLA+ proves correctness to the machines. P2P2P proves it to the human beings."</a:t>
            </a:r>
            <a:br>
              <a:rPr lang="en" sz="1300"/>
            </a:br>
            <a:endParaRPr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3a44715a26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6" name="Google Shape;1456;g3a44715a263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"Thank you very much for your time, your patience, and your attention today. It has been an honor. I would now like to open the floor to any inquiries or questions you may have."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38b52e6f5c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7" name="Google Shape;997;g38b52e6f5cc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"Traditionally, to bridge this communication gap between the mathematicians and the managers, engineering teams rely on drawing visual diagrams. But here lies a massive point of friction. Hand-drawing UML, state machines, or sequence diagrams using tools like Visio or Lucidchart is highly manual and incredibly slow. Worse still, modern software code evolves rapidly—sometimes daily or hourly. The very moment the underlying code or the formal specification changes, those hand-drawn diagrams instantly become outdated. And as any software engineer will tell you, when architectural documentation is outdated, it is no longer just unhelpful; it becomes dangerously misleading. It ceases to be documentation and instead transforms into technical debt."</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38b52e6f5c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4" name="Google Shape;1004;g38b52e6f5cc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"To ground this in reality, let us examine the current documentation workflow at major hardware and software corporations, such as SanDisk, whose workflows heavily inspired our friction analysis. </a:t>
            </a:r>
            <a:endParaRPr sz="1300"/>
          </a:p>
          <a:p>
            <a:pPr indent="0" lvl="0" marL="0" rtl="0" algn="l">
              <a:lnSpc>
                <a:spcPct val="100000"/>
              </a:lnSpc>
              <a:spcBef>
                <a:spcPts val="0"/>
              </a:spcBef>
              <a:spcAft>
                <a:spcPts val="0"/>
              </a:spcAft>
              <a:buSzPts val="1100"/>
              <a:buNone/>
            </a:pPr>
            <a:r>
              <a:rPr lang="en" sz="1300"/>
              <a:t>The process usually begins with writing extensive English-language specifications—often hundreds of pages long and inherently ambiguous. Next, system architects spend weeks manually drafting UML Diagrams based off their interpretation of that English. Then, there are prolonged manual review processes where teams argue over semantics. Only *after* all of this administrative overhead do the specialized verification engineers step in to write the actual mathematical verification models in TLA+. This process is highly disconnected, inherently prone to translation errors, and the feedback cycles are agonizingly slow. The diagrams have no mathematical connection to the code. They are merely a human being's best guess."</a:t>
            </a: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ddf879c79f_0_2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3" name="Google Shape;1023;g3ddf879c79f_0_2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"The most dangerous risk native to this workflow is the false sense of security it provides. Manual diagrams do not equal verified logic. When a human architect hand-crafts a sequence diagram, verification is absolutely not enforced on that visual output. What the project stakeholder is seeing on the screen is not necessarily the same constraint that the TLC model checker is actually verifying in the backend. This disconnect introduces a massive, critical risk of hidden systemic errors entering production, simply because the colorful picture the team agreed upon does not fundamentally match the rigorous mathematics driving the system."</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3ddf879c79f_0_2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g3ddf879c79f_0_20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300"/>
              <a:t>"So, looking at this severely broken and inefficient pipeline, our team asked a provocative question: What if documentation didn't need to be drawn by hand anymore? What if flawless, perfectly accurate architectural documentation could be generated *directly*, automatically, and instantly from the verified mathematical models themselves?"</a:t>
            </a: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38b52e6f5cc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38b52e6f5cc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exact question led us directly to the creation of our solution."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0.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0.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8.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5.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0.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8.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 name="Google Shape;10;p43"/>
          <p:cNvSpPr txBox="1"/>
          <p:nvPr>
            <p:ph type="ctrTitle"/>
          </p:nvPr>
        </p:nvSpPr>
        <p:spPr>
          <a:xfrm>
            <a:off x="1509150" y="1010025"/>
            <a:ext cx="6125700" cy="207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1" name="Google Shape;11;p43"/>
          <p:cNvSpPr txBox="1"/>
          <p:nvPr>
            <p:ph idx="1" type="subTitle"/>
          </p:nvPr>
        </p:nvSpPr>
        <p:spPr>
          <a:xfrm>
            <a:off x="3310950" y="3750175"/>
            <a:ext cx="2522100" cy="7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73" name="Shape 73"/>
        <p:cNvGrpSpPr/>
        <p:nvPr/>
      </p:nvGrpSpPr>
      <p:grpSpPr>
        <a:xfrm>
          <a:off x="0" y="0"/>
          <a:ext cx="0" cy="0"/>
          <a:chOff x="0" y="0"/>
          <a:chExt cx="0" cy="0"/>
        </a:xfrm>
      </p:grpSpPr>
      <p:pic>
        <p:nvPicPr>
          <p:cNvPr id="74" name="Google Shape;74;p61"/>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75" name="Google Shape;75;p61"/>
          <p:cNvSpPr txBox="1"/>
          <p:nvPr>
            <p:ph type="title"/>
          </p:nvPr>
        </p:nvSpPr>
        <p:spPr>
          <a:xfrm>
            <a:off x="720000" y="535000"/>
            <a:ext cx="3123900" cy="104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6" name="Google Shape;76;p61"/>
          <p:cNvSpPr txBox="1"/>
          <p:nvPr>
            <p:ph idx="1" type="subTitle"/>
          </p:nvPr>
        </p:nvSpPr>
        <p:spPr>
          <a:xfrm>
            <a:off x="720000" y="1504300"/>
            <a:ext cx="3123900" cy="9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61"/>
          <p:cNvSpPr/>
          <p:nvPr>
            <p:ph idx="2" type="pic"/>
          </p:nvPr>
        </p:nvSpPr>
        <p:spPr>
          <a:xfrm>
            <a:off x="6212050" y="535000"/>
            <a:ext cx="2216700" cy="4073400"/>
          </a:xfrm>
          <a:prstGeom prst="roundRect">
            <a:avLst>
              <a:gd fmla="val 16667" name="adj"/>
            </a:avLst>
          </a:prstGeom>
          <a:noFill/>
          <a:ln>
            <a:noFill/>
          </a:ln>
        </p:spPr>
      </p:sp>
      <p:sp>
        <p:nvSpPr>
          <p:cNvPr id="78" name="Google Shape;78;p61"/>
          <p:cNvSpPr/>
          <p:nvPr>
            <p:ph idx="3" type="pic"/>
          </p:nvPr>
        </p:nvSpPr>
        <p:spPr>
          <a:xfrm>
            <a:off x="720000" y="2671300"/>
            <a:ext cx="3123900" cy="1937100"/>
          </a:xfrm>
          <a:prstGeom prst="roundRect">
            <a:avLst>
              <a:gd fmla="val 16667" name="adj"/>
            </a:avLst>
          </a:prstGeom>
          <a:noFill/>
          <a:ln>
            <a:noFill/>
          </a:ln>
        </p:spPr>
      </p:sp>
      <p:sp>
        <p:nvSpPr>
          <p:cNvPr id="79" name="Google Shape;79;p61"/>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589" name="Shape 589"/>
        <p:cNvGrpSpPr/>
        <p:nvPr/>
      </p:nvGrpSpPr>
      <p:grpSpPr>
        <a:xfrm>
          <a:off x="0" y="0"/>
          <a:ext cx="0" cy="0"/>
          <a:chOff x="0" y="0"/>
          <a:chExt cx="0" cy="0"/>
        </a:xfrm>
      </p:grpSpPr>
      <p:pic>
        <p:nvPicPr>
          <p:cNvPr id="590" name="Google Shape;590;g3a44715a263_0_345"/>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591" name="Google Shape;591;g3a44715a263_0_34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592" name="Shape 592"/>
        <p:cNvGrpSpPr/>
        <p:nvPr/>
      </p:nvGrpSpPr>
      <p:grpSpPr>
        <a:xfrm>
          <a:off x="0" y="0"/>
          <a:ext cx="0" cy="0"/>
          <a:chOff x="0" y="0"/>
          <a:chExt cx="0" cy="0"/>
        </a:xfrm>
      </p:grpSpPr>
      <p:pic>
        <p:nvPicPr>
          <p:cNvPr id="593" name="Google Shape;593;g3a44715a263_0_348"/>
          <p:cNvPicPr preferRelativeResize="0"/>
          <p:nvPr/>
        </p:nvPicPr>
        <p:blipFill rotWithShape="1">
          <a:blip r:embed="rId2">
            <a:alphaModFix/>
          </a:blip>
          <a:srcRect b="0" l="0" r="0" t="0"/>
          <a:stretch/>
        </p:blipFill>
        <p:spPr>
          <a:xfrm rot="10800000">
            <a:off x="0" y="0"/>
            <a:ext cx="9144014" cy="5143500"/>
          </a:xfrm>
          <a:prstGeom prst="rect">
            <a:avLst/>
          </a:prstGeom>
          <a:noFill/>
          <a:ln>
            <a:noFill/>
          </a:ln>
        </p:spPr>
      </p:pic>
      <p:sp>
        <p:nvSpPr>
          <p:cNvPr id="594" name="Google Shape;594;g3a44715a263_0_34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595" name="Shape 595"/>
        <p:cNvGrpSpPr/>
        <p:nvPr/>
      </p:nvGrpSpPr>
      <p:grpSpPr>
        <a:xfrm>
          <a:off x="0" y="0"/>
          <a:ext cx="0" cy="0"/>
          <a:chOff x="0" y="0"/>
          <a:chExt cx="0" cy="0"/>
        </a:xfrm>
      </p:grpSpPr>
      <p:pic>
        <p:nvPicPr>
          <p:cNvPr id="596" name="Google Shape;596;g3a44715a263_0_35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97" name="Google Shape;597;g3a44715a263_0_35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598" name="Shape 598"/>
        <p:cNvGrpSpPr/>
        <p:nvPr/>
      </p:nvGrpSpPr>
      <p:grpSpPr>
        <a:xfrm>
          <a:off x="0" y="0"/>
          <a:ext cx="0" cy="0"/>
          <a:chOff x="0" y="0"/>
          <a:chExt cx="0" cy="0"/>
        </a:xfrm>
      </p:grpSpPr>
      <p:pic>
        <p:nvPicPr>
          <p:cNvPr id="599" name="Google Shape;599;g3a44715a263_0_35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00" name="Google Shape;600;g3a44715a263_0_35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01" name="Google Shape;601;g3a44715a263_0_354"/>
          <p:cNvSpPr txBox="1"/>
          <p:nvPr>
            <p:ph idx="1" type="subTitle"/>
          </p:nvPr>
        </p:nvSpPr>
        <p:spPr>
          <a:xfrm>
            <a:off x="720000" y="1024768"/>
            <a:ext cx="7704000" cy="99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602" name="Google Shape;602;g3a44715a263_0_354"/>
          <p:cNvSpPr txBox="1"/>
          <p:nvPr>
            <p:ph idx="2" type="subTitle"/>
          </p:nvPr>
        </p:nvSpPr>
        <p:spPr>
          <a:xfrm>
            <a:off x="720000" y="2022268"/>
            <a:ext cx="7704000" cy="14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603" name="Google Shape;603;g3a44715a263_0_354"/>
          <p:cNvSpPr txBox="1"/>
          <p:nvPr>
            <p:ph idx="3" type="subTitle"/>
          </p:nvPr>
        </p:nvSpPr>
        <p:spPr>
          <a:xfrm>
            <a:off x="720000" y="3498375"/>
            <a:ext cx="7704000" cy="11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604" name="Shape 604"/>
        <p:cNvGrpSpPr/>
        <p:nvPr/>
      </p:nvGrpSpPr>
      <p:grpSpPr>
        <a:xfrm>
          <a:off x="0" y="0"/>
          <a:ext cx="0" cy="0"/>
          <a:chOff x="0" y="0"/>
          <a:chExt cx="0" cy="0"/>
        </a:xfrm>
      </p:grpSpPr>
      <p:pic>
        <p:nvPicPr>
          <p:cNvPr id="605" name="Google Shape;605;g3a44715a263_0_360"/>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606" name="Google Shape;606;g3a44715a263_0_36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607" name="Shape 607"/>
        <p:cNvGrpSpPr/>
        <p:nvPr/>
      </p:nvGrpSpPr>
      <p:grpSpPr>
        <a:xfrm>
          <a:off x="0" y="0"/>
          <a:ext cx="0" cy="0"/>
          <a:chOff x="0" y="0"/>
          <a:chExt cx="0" cy="0"/>
        </a:xfrm>
      </p:grpSpPr>
      <p:pic>
        <p:nvPicPr>
          <p:cNvPr id="608" name="Google Shape;608;g3a44715a263_0_36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609" name="Google Shape;609;g3a44715a263_0_363"/>
          <p:cNvSpPr txBox="1"/>
          <p:nvPr>
            <p:ph type="title"/>
          </p:nvPr>
        </p:nvSpPr>
        <p:spPr>
          <a:xfrm>
            <a:off x="720000" y="535000"/>
            <a:ext cx="3123900" cy="104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10" name="Google Shape;610;g3a44715a263_0_363"/>
          <p:cNvSpPr txBox="1"/>
          <p:nvPr>
            <p:ph idx="1" type="subTitle"/>
          </p:nvPr>
        </p:nvSpPr>
        <p:spPr>
          <a:xfrm>
            <a:off x="720000" y="1504300"/>
            <a:ext cx="3123900" cy="9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1" name="Google Shape;611;g3a44715a263_0_363"/>
          <p:cNvSpPr/>
          <p:nvPr>
            <p:ph idx="2" type="pic"/>
          </p:nvPr>
        </p:nvSpPr>
        <p:spPr>
          <a:xfrm>
            <a:off x="6212050" y="535000"/>
            <a:ext cx="2216700" cy="4073400"/>
          </a:xfrm>
          <a:prstGeom prst="roundRect">
            <a:avLst>
              <a:gd fmla="val 16667" name="adj"/>
            </a:avLst>
          </a:prstGeom>
          <a:noFill/>
          <a:ln>
            <a:noFill/>
          </a:ln>
        </p:spPr>
      </p:sp>
      <p:sp>
        <p:nvSpPr>
          <p:cNvPr id="612" name="Google Shape;612;g3a44715a263_0_363"/>
          <p:cNvSpPr/>
          <p:nvPr>
            <p:ph idx="3" type="pic"/>
          </p:nvPr>
        </p:nvSpPr>
        <p:spPr>
          <a:xfrm>
            <a:off x="720000" y="2671300"/>
            <a:ext cx="3123900" cy="1937100"/>
          </a:xfrm>
          <a:prstGeom prst="roundRect">
            <a:avLst>
              <a:gd fmla="val 16667" name="adj"/>
            </a:avLst>
          </a:prstGeom>
          <a:noFill/>
          <a:ln>
            <a:noFill/>
          </a:ln>
        </p:spPr>
      </p:sp>
      <p:sp>
        <p:nvSpPr>
          <p:cNvPr id="613" name="Google Shape;613;g3a44715a263_0_363"/>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614" name="Shape 614"/>
        <p:cNvGrpSpPr/>
        <p:nvPr/>
      </p:nvGrpSpPr>
      <p:grpSpPr>
        <a:xfrm>
          <a:off x="0" y="0"/>
          <a:ext cx="0" cy="0"/>
          <a:chOff x="0" y="0"/>
          <a:chExt cx="0" cy="0"/>
        </a:xfrm>
      </p:grpSpPr>
      <p:pic>
        <p:nvPicPr>
          <p:cNvPr id="615" name="Google Shape;615;g3a44715a263_0_37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16" name="Google Shape;616;g3a44715a263_0_370"/>
          <p:cNvSpPr txBox="1"/>
          <p:nvPr>
            <p:ph type="ctrTitle"/>
          </p:nvPr>
        </p:nvSpPr>
        <p:spPr>
          <a:xfrm>
            <a:off x="2682900" y="535000"/>
            <a:ext cx="3778200" cy="9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17" name="Google Shape;617;g3a44715a263_0_370"/>
          <p:cNvSpPr txBox="1"/>
          <p:nvPr>
            <p:ph idx="1" type="subTitle"/>
          </p:nvPr>
        </p:nvSpPr>
        <p:spPr>
          <a:xfrm>
            <a:off x="2682900" y="1493525"/>
            <a:ext cx="3778200" cy="12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18" name="Google Shape;618;g3a44715a263_0_370"/>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Open Sans"/>
                <a:ea typeface="Open Sans"/>
                <a:cs typeface="Open Sans"/>
                <a:sym typeface="Open Sans"/>
              </a:rPr>
              <a:t>CREDITS:</a:t>
            </a:r>
            <a:r>
              <a:rPr b="0" i="0" lang="en" sz="1000" u="none" cap="none" strike="noStrike">
                <a:solidFill>
                  <a:schemeClr val="dk1"/>
                </a:solidFill>
                <a:latin typeface="Open Sans"/>
                <a:ea typeface="Open Sans"/>
                <a:cs typeface="Open Sans"/>
                <a:sym typeface="Open Sans"/>
              </a:rPr>
              <a:t> This presentation template was created by </a:t>
            </a:r>
            <a:r>
              <a:rPr b="1" i="0" lang="en"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Slidesgo</a:t>
            </a:r>
            <a:r>
              <a:rPr b="1" i="0" lang="en" sz="1000" u="sng" cap="none" strike="noStrike">
                <a:solidFill>
                  <a:schemeClr val="dk1"/>
                </a:solidFill>
                <a:latin typeface="Open Sans"/>
                <a:ea typeface="Open Sans"/>
                <a:cs typeface="Open Sans"/>
                <a:sym typeface="Open Sans"/>
              </a:rPr>
              <a:t>,</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includes icons by </a:t>
            </a:r>
            <a:r>
              <a:rPr b="1" i="0" lang="en"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Flaticon</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infographics &amp; images by </a:t>
            </a:r>
            <a:r>
              <a:rPr b="1" i="0" lang="en"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i="0" sz="1000" u="sng" cap="none" strike="noStrike">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619" name="Shape 619"/>
        <p:cNvGrpSpPr/>
        <p:nvPr/>
      </p:nvGrpSpPr>
      <p:grpSpPr>
        <a:xfrm>
          <a:off x="0" y="0"/>
          <a:ext cx="0" cy="0"/>
          <a:chOff x="0" y="0"/>
          <a:chExt cx="0" cy="0"/>
        </a:xfrm>
      </p:grpSpPr>
      <p:pic>
        <p:nvPicPr>
          <p:cNvPr id="620" name="Google Shape;620;g3a44715a263_0_37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21" name="Google Shape;621;g3a44715a263_0_37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22" name="Google Shape;622;g3a44715a263_0_375"/>
          <p:cNvSpPr txBox="1"/>
          <p:nvPr>
            <p:ph idx="1" type="subTitle"/>
          </p:nvPr>
        </p:nvSpPr>
        <p:spPr>
          <a:xfrm>
            <a:off x="720000" y="1232200"/>
            <a:ext cx="7671000" cy="10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623" name="Shape 623"/>
        <p:cNvGrpSpPr/>
        <p:nvPr/>
      </p:nvGrpSpPr>
      <p:grpSpPr>
        <a:xfrm>
          <a:off x="0" y="0"/>
          <a:ext cx="0" cy="0"/>
          <a:chOff x="0" y="0"/>
          <a:chExt cx="0" cy="0"/>
        </a:xfrm>
      </p:grpSpPr>
      <p:pic>
        <p:nvPicPr>
          <p:cNvPr id="624" name="Google Shape;624;g3a44715a263_0_379"/>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625" name="Google Shape;625;g3a44715a263_0_37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626" name="Google Shape;626;g3a44715a263_0_379"/>
          <p:cNvSpPr txBox="1"/>
          <p:nvPr>
            <p:ph idx="1" type="subTitle"/>
          </p:nvPr>
        </p:nvSpPr>
        <p:spPr>
          <a:xfrm>
            <a:off x="720025"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627" name="Google Shape;627;g3a44715a263_0_379"/>
          <p:cNvSpPr txBox="1"/>
          <p:nvPr>
            <p:ph idx="2" type="subTitle"/>
          </p:nvPr>
        </p:nvSpPr>
        <p:spPr>
          <a:xfrm>
            <a:off x="4638600"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8" name="Shape 628"/>
        <p:cNvGrpSpPr/>
        <p:nvPr/>
      </p:nvGrpSpPr>
      <p:grpSpPr>
        <a:xfrm>
          <a:off x="0" y="0"/>
          <a:ext cx="0" cy="0"/>
          <a:chOff x="0" y="0"/>
          <a:chExt cx="0" cy="0"/>
        </a:xfrm>
      </p:grpSpPr>
      <p:pic>
        <p:nvPicPr>
          <p:cNvPr id="629" name="Google Shape;629;g3a44715a263_0_38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630" name="Google Shape;630;g3a44715a263_0_384"/>
          <p:cNvSpPr txBox="1"/>
          <p:nvPr>
            <p:ph type="title"/>
          </p:nvPr>
        </p:nvSpPr>
        <p:spPr>
          <a:xfrm>
            <a:off x="2167150" y="1307100"/>
            <a:ext cx="48096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80" name="Shape 80"/>
        <p:cNvGrpSpPr/>
        <p:nvPr/>
      </p:nvGrpSpPr>
      <p:grpSpPr>
        <a:xfrm>
          <a:off x="0" y="0"/>
          <a:ext cx="0" cy="0"/>
          <a:chOff x="0" y="0"/>
          <a:chExt cx="0" cy="0"/>
        </a:xfrm>
      </p:grpSpPr>
      <p:pic>
        <p:nvPicPr>
          <p:cNvPr id="81" name="Google Shape;81;p54"/>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82" name="Google Shape;82;p54"/>
          <p:cNvSpPr txBox="1"/>
          <p:nvPr>
            <p:ph type="title"/>
          </p:nvPr>
        </p:nvSpPr>
        <p:spPr>
          <a:xfrm>
            <a:off x="4466700" y="1315425"/>
            <a:ext cx="3778500" cy="125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83" name="Google Shape;83;p54"/>
          <p:cNvSpPr txBox="1"/>
          <p:nvPr>
            <p:ph idx="1" type="subTitle"/>
          </p:nvPr>
        </p:nvSpPr>
        <p:spPr>
          <a:xfrm>
            <a:off x="4466700" y="2625075"/>
            <a:ext cx="3778500" cy="120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4" name="Google Shape;84;p54"/>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1" name="Shape 631"/>
        <p:cNvGrpSpPr/>
        <p:nvPr/>
      </p:nvGrpSpPr>
      <p:grpSpPr>
        <a:xfrm>
          <a:off x="0" y="0"/>
          <a:ext cx="0" cy="0"/>
          <a:chOff x="0" y="0"/>
          <a:chExt cx="0" cy="0"/>
        </a:xfrm>
      </p:grpSpPr>
      <p:pic>
        <p:nvPicPr>
          <p:cNvPr id="632" name="Google Shape;632;g3a44715a263_0_387"/>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633" name="Google Shape;633;g3a44715a263_0_387"/>
          <p:cNvSpPr txBox="1"/>
          <p:nvPr>
            <p:ph type="title"/>
          </p:nvPr>
        </p:nvSpPr>
        <p:spPr>
          <a:xfrm>
            <a:off x="2201813"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34" name="Google Shape;634;g3a44715a263_0_387"/>
          <p:cNvSpPr txBox="1"/>
          <p:nvPr>
            <p:ph idx="1" type="subTitle"/>
          </p:nvPr>
        </p:nvSpPr>
        <p:spPr>
          <a:xfrm>
            <a:off x="2201888"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5" name="Shape 635"/>
        <p:cNvGrpSpPr/>
        <p:nvPr/>
      </p:nvGrpSpPr>
      <p:grpSpPr>
        <a:xfrm>
          <a:off x="0" y="0"/>
          <a:ext cx="0" cy="0"/>
          <a:chOff x="0" y="0"/>
          <a:chExt cx="0" cy="0"/>
        </a:xfrm>
      </p:grpSpPr>
      <p:sp>
        <p:nvSpPr>
          <p:cNvPr id="636" name="Google Shape;636;g3a44715a263_0_391"/>
          <p:cNvSpPr/>
          <p:nvPr>
            <p:ph idx="2" type="pic"/>
          </p:nvPr>
        </p:nvSpPr>
        <p:spPr>
          <a:xfrm>
            <a:off x="-6875" y="0"/>
            <a:ext cx="9144000" cy="5157300"/>
          </a:xfrm>
          <a:prstGeom prst="rect">
            <a:avLst/>
          </a:prstGeom>
          <a:noFill/>
          <a:ln>
            <a:noFill/>
          </a:ln>
        </p:spPr>
      </p:sp>
      <p:sp>
        <p:nvSpPr>
          <p:cNvPr id="637" name="Google Shape;637;g3a44715a263_0_391"/>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638" name="Shape 638"/>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639" name="Shape 639"/>
        <p:cNvGrpSpPr/>
        <p:nvPr/>
      </p:nvGrpSpPr>
      <p:grpSpPr>
        <a:xfrm>
          <a:off x="0" y="0"/>
          <a:ext cx="0" cy="0"/>
          <a:chOff x="0" y="0"/>
          <a:chExt cx="0" cy="0"/>
        </a:xfrm>
      </p:grpSpPr>
      <p:pic>
        <p:nvPicPr>
          <p:cNvPr id="640" name="Google Shape;640;g3a44715a263_0_395"/>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641" name="Shape 641"/>
        <p:cNvGrpSpPr/>
        <p:nvPr/>
      </p:nvGrpSpPr>
      <p:grpSpPr>
        <a:xfrm>
          <a:off x="0" y="0"/>
          <a:ext cx="0" cy="0"/>
          <a:chOff x="0" y="0"/>
          <a:chExt cx="0" cy="0"/>
        </a:xfrm>
      </p:grpSpPr>
      <p:pic>
        <p:nvPicPr>
          <p:cNvPr id="642" name="Google Shape;642;g3a44715a263_0_397"/>
          <p:cNvPicPr preferRelativeResize="0"/>
          <p:nvPr/>
        </p:nvPicPr>
        <p:blipFill rotWithShape="1">
          <a:blip r:embed="rId2">
            <a:alphaModFix/>
          </a:blip>
          <a:srcRect b="0" l="0" r="0" t="0"/>
          <a:stretch/>
        </p:blipFill>
        <p:spPr>
          <a:xfrm>
            <a:off x="0" y="0"/>
            <a:ext cx="9144000" cy="5143505"/>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6" name="Shape 646"/>
        <p:cNvGrpSpPr/>
        <p:nvPr/>
      </p:nvGrpSpPr>
      <p:grpSpPr>
        <a:xfrm>
          <a:off x="0" y="0"/>
          <a:ext cx="0" cy="0"/>
          <a:chOff x="0" y="0"/>
          <a:chExt cx="0" cy="0"/>
        </a:xfrm>
      </p:grpSpPr>
      <p:pic>
        <p:nvPicPr>
          <p:cNvPr id="647" name="Google Shape;647;g38b52e6f5cc_0_5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8" name="Google Shape;648;g38b52e6f5cc_0_520"/>
          <p:cNvSpPr txBox="1"/>
          <p:nvPr>
            <p:ph type="ctrTitle"/>
          </p:nvPr>
        </p:nvSpPr>
        <p:spPr>
          <a:xfrm>
            <a:off x="1509150" y="1010025"/>
            <a:ext cx="6125700" cy="20736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649" name="Google Shape;649;g38b52e6f5cc_0_520"/>
          <p:cNvSpPr txBox="1"/>
          <p:nvPr>
            <p:ph idx="1" type="subTitle"/>
          </p:nvPr>
        </p:nvSpPr>
        <p:spPr>
          <a:xfrm>
            <a:off x="3310950" y="3750175"/>
            <a:ext cx="2522100" cy="741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0" name="Shape 650"/>
        <p:cNvGrpSpPr/>
        <p:nvPr/>
      </p:nvGrpSpPr>
      <p:grpSpPr>
        <a:xfrm>
          <a:off x="0" y="0"/>
          <a:ext cx="0" cy="0"/>
          <a:chOff x="0" y="0"/>
          <a:chExt cx="0" cy="0"/>
        </a:xfrm>
      </p:grpSpPr>
      <p:pic>
        <p:nvPicPr>
          <p:cNvPr id="651" name="Google Shape;651;g38b52e6f5cc_0_524"/>
          <p:cNvPicPr preferRelativeResize="0"/>
          <p:nvPr/>
        </p:nvPicPr>
        <p:blipFill>
          <a:blip r:embed="rId2">
            <a:alphaModFix/>
          </a:blip>
          <a:stretch>
            <a:fillRect/>
          </a:stretch>
        </p:blipFill>
        <p:spPr>
          <a:xfrm>
            <a:off x="0" y="0"/>
            <a:ext cx="9144014" cy="5143500"/>
          </a:xfrm>
          <a:prstGeom prst="rect">
            <a:avLst/>
          </a:prstGeom>
          <a:noFill/>
          <a:ln>
            <a:noFill/>
          </a:ln>
        </p:spPr>
      </p:pic>
      <p:sp>
        <p:nvSpPr>
          <p:cNvPr id="652" name="Google Shape;652;g38b52e6f5cc_0_524"/>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3" name="Google Shape;653;g38b52e6f5cc_0_524"/>
          <p:cNvSpPr txBox="1"/>
          <p:nvPr>
            <p:ph hasCustomPrompt="1" idx="2" type="title"/>
          </p:nvPr>
        </p:nvSpPr>
        <p:spPr>
          <a:xfrm>
            <a:off x="4319925" y="1560475"/>
            <a:ext cx="9891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654" name="Google Shape;654;g38b52e6f5cc_0_524"/>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5" name="Shape 655"/>
        <p:cNvGrpSpPr/>
        <p:nvPr/>
      </p:nvGrpSpPr>
      <p:grpSpPr>
        <a:xfrm>
          <a:off x="0" y="0"/>
          <a:ext cx="0" cy="0"/>
          <a:chOff x="0" y="0"/>
          <a:chExt cx="0" cy="0"/>
        </a:xfrm>
      </p:grpSpPr>
      <p:pic>
        <p:nvPicPr>
          <p:cNvPr id="656" name="Google Shape;656;g38b52e6f5cc_0_529"/>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657" name="Google Shape;657;g38b52e6f5cc_0_5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658" name="Google Shape;658;g38b52e6f5cc_0_529"/>
          <p:cNvSpPr txBox="1"/>
          <p:nvPr>
            <p:ph idx="1" type="body"/>
          </p:nvPr>
        </p:nvSpPr>
        <p:spPr>
          <a:xfrm>
            <a:off x="720000" y="1061700"/>
            <a:ext cx="7704000" cy="4617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9" name="Shape 659"/>
        <p:cNvGrpSpPr/>
        <p:nvPr/>
      </p:nvGrpSpPr>
      <p:grpSpPr>
        <a:xfrm>
          <a:off x="0" y="0"/>
          <a:ext cx="0" cy="0"/>
          <a:chOff x="0" y="0"/>
          <a:chExt cx="0" cy="0"/>
        </a:xfrm>
      </p:grpSpPr>
      <p:pic>
        <p:nvPicPr>
          <p:cNvPr id="660" name="Google Shape;660;g38b52e6f5cc_0_5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61" name="Google Shape;661;g38b52e6f5cc_0_5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62" name="Google Shape;662;g38b52e6f5cc_0_533"/>
          <p:cNvSpPr txBox="1"/>
          <p:nvPr>
            <p:ph idx="1" type="subTitle"/>
          </p:nvPr>
        </p:nvSpPr>
        <p:spPr>
          <a:xfrm>
            <a:off x="4646725" y="2726550"/>
            <a:ext cx="2748300" cy="17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3" name="Google Shape;663;g38b52e6f5cc_0_533"/>
          <p:cNvSpPr txBox="1"/>
          <p:nvPr>
            <p:ph idx="2" type="subTitle"/>
          </p:nvPr>
        </p:nvSpPr>
        <p:spPr>
          <a:xfrm>
            <a:off x="720000" y="2726557"/>
            <a:ext cx="2748300" cy="17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4" name="Google Shape;664;g38b52e6f5cc_0_533"/>
          <p:cNvSpPr txBox="1"/>
          <p:nvPr>
            <p:ph idx="3" type="subTitle"/>
          </p:nvPr>
        </p:nvSpPr>
        <p:spPr>
          <a:xfrm>
            <a:off x="720000" y="2236104"/>
            <a:ext cx="2748300" cy="558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65" name="Google Shape;665;g38b52e6f5cc_0_533"/>
          <p:cNvSpPr txBox="1"/>
          <p:nvPr>
            <p:ph idx="4" type="subTitle"/>
          </p:nvPr>
        </p:nvSpPr>
        <p:spPr>
          <a:xfrm>
            <a:off x="4646725" y="2236104"/>
            <a:ext cx="2748300" cy="558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6" name="Shape 666"/>
        <p:cNvGrpSpPr/>
        <p:nvPr/>
      </p:nvGrpSpPr>
      <p:grpSpPr>
        <a:xfrm>
          <a:off x="0" y="0"/>
          <a:ext cx="0" cy="0"/>
          <a:chOff x="0" y="0"/>
          <a:chExt cx="0" cy="0"/>
        </a:xfrm>
      </p:grpSpPr>
      <p:pic>
        <p:nvPicPr>
          <p:cNvPr id="667" name="Google Shape;667;g38b52e6f5cc_0_5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68" name="Google Shape;668;g38b52e6f5cc_0_5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 name="Shape 85"/>
        <p:cNvGrpSpPr/>
        <p:nvPr/>
      </p:nvGrpSpPr>
      <p:grpSpPr>
        <a:xfrm>
          <a:off x="0" y="0"/>
          <a:ext cx="0" cy="0"/>
          <a:chOff x="0" y="0"/>
          <a:chExt cx="0" cy="0"/>
        </a:xfrm>
      </p:grpSpPr>
      <p:pic>
        <p:nvPicPr>
          <p:cNvPr id="86" name="Google Shape;86;p44"/>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87" name="Google Shape;87;p4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88" name="Google Shape;88;p44"/>
          <p:cNvSpPr txBox="1"/>
          <p:nvPr>
            <p:ph idx="1" type="body"/>
          </p:nvPr>
        </p:nvSpPr>
        <p:spPr>
          <a:xfrm>
            <a:off x="720000" y="1061700"/>
            <a:ext cx="7704000" cy="4617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9" name="Shape 669"/>
        <p:cNvGrpSpPr/>
        <p:nvPr/>
      </p:nvGrpSpPr>
      <p:grpSpPr>
        <a:xfrm>
          <a:off x="0" y="0"/>
          <a:ext cx="0" cy="0"/>
          <a:chOff x="0" y="0"/>
          <a:chExt cx="0" cy="0"/>
        </a:xfrm>
      </p:grpSpPr>
      <p:pic>
        <p:nvPicPr>
          <p:cNvPr id="670" name="Google Shape;670;g38b52e6f5cc_0_543"/>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671" name="Google Shape;671;g38b52e6f5cc_0_543"/>
          <p:cNvSpPr txBox="1"/>
          <p:nvPr>
            <p:ph type="title"/>
          </p:nvPr>
        </p:nvSpPr>
        <p:spPr>
          <a:xfrm>
            <a:off x="715100" y="1015825"/>
            <a:ext cx="3852000" cy="572700"/>
          </a:xfrm>
          <a:prstGeom prst="rect">
            <a:avLst/>
          </a:prstGeom>
        </p:spPr>
        <p:txBody>
          <a:bodyPr anchorCtr="0" anchor="b" bIns="91425" lIns="91425" spcFirstLastPara="1" rIns="91425" wrap="square" tIns="91425">
            <a:noAutofit/>
          </a:bodyPr>
          <a:lstStyle>
            <a:lvl1pPr lvl="0" algn="l">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72" name="Google Shape;672;g38b52e6f5cc_0_543"/>
          <p:cNvSpPr txBox="1"/>
          <p:nvPr>
            <p:ph idx="1" type="body"/>
          </p:nvPr>
        </p:nvSpPr>
        <p:spPr>
          <a:xfrm>
            <a:off x="715100" y="1649075"/>
            <a:ext cx="3852000" cy="2478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lnSpc>
                <a:spcPct val="115000"/>
              </a:lnSpc>
              <a:spcBef>
                <a:spcPts val="0"/>
              </a:spcBef>
              <a:spcAft>
                <a:spcPts val="0"/>
              </a:spcAft>
              <a:buSzPts val="1400"/>
              <a:buChar char="○"/>
              <a:defRPr/>
            </a:lvl2pPr>
            <a:lvl3pPr indent="-317500" lvl="2" marL="1371600">
              <a:lnSpc>
                <a:spcPct val="115000"/>
              </a:lnSpc>
              <a:spcBef>
                <a:spcPts val="0"/>
              </a:spcBef>
              <a:spcAft>
                <a:spcPts val="0"/>
              </a:spcAft>
              <a:buSzPts val="1400"/>
              <a:buChar char="■"/>
              <a:defRPr/>
            </a:lvl3pPr>
            <a:lvl4pPr indent="-317500" lvl="3" marL="1828800">
              <a:lnSpc>
                <a:spcPct val="115000"/>
              </a:lnSpc>
              <a:spcBef>
                <a:spcPts val="0"/>
              </a:spcBef>
              <a:spcAft>
                <a:spcPts val="0"/>
              </a:spcAft>
              <a:buSzPts val="1400"/>
              <a:buChar char="●"/>
              <a:defRPr/>
            </a:lvl4pPr>
            <a:lvl5pPr indent="-317500" lvl="4" marL="2286000">
              <a:lnSpc>
                <a:spcPct val="115000"/>
              </a:lnSpc>
              <a:spcBef>
                <a:spcPts val="0"/>
              </a:spcBef>
              <a:spcAft>
                <a:spcPts val="0"/>
              </a:spcAft>
              <a:buSzPts val="1400"/>
              <a:buChar char="○"/>
              <a:defRPr/>
            </a:lvl5pPr>
            <a:lvl6pPr indent="-317500" lvl="5" marL="2743200">
              <a:lnSpc>
                <a:spcPct val="115000"/>
              </a:lnSpc>
              <a:spcBef>
                <a:spcPts val="0"/>
              </a:spcBef>
              <a:spcAft>
                <a:spcPts val="0"/>
              </a:spcAft>
              <a:buSzPts val="1400"/>
              <a:buChar char="■"/>
              <a:defRPr/>
            </a:lvl6pPr>
            <a:lvl7pPr indent="-317500" lvl="6" marL="3200400">
              <a:lnSpc>
                <a:spcPct val="115000"/>
              </a:lnSpc>
              <a:spcBef>
                <a:spcPts val="0"/>
              </a:spcBef>
              <a:spcAft>
                <a:spcPts val="0"/>
              </a:spcAft>
              <a:buSzPts val="1400"/>
              <a:buChar char="●"/>
              <a:defRPr/>
            </a:lvl7pPr>
            <a:lvl8pPr indent="-317500" lvl="7" marL="3657600">
              <a:lnSpc>
                <a:spcPct val="115000"/>
              </a:lnSpc>
              <a:spcBef>
                <a:spcPts val="0"/>
              </a:spcBef>
              <a:spcAft>
                <a:spcPts val="0"/>
              </a:spcAft>
              <a:buSzPts val="1400"/>
              <a:buChar char="○"/>
              <a:defRPr/>
            </a:lvl8pPr>
            <a:lvl9pPr indent="-317500" lvl="8" marL="4114800">
              <a:lnSpc>
                <a:spcPct val="115000"/>
              </a:lnSpc>
              <a:spcBef>
                <a:spcPts val="0"/>
              </a:spcBef>
              <a:spcAft>
                <a:spcPts val="0"/>
              </a:spcAft>
              <a:buSzPts val="1400"/>
              <a:buChar char="■"/>
              <a:defRPr/>
            </a:lvl9pPr>
          </a:lstStyle>
          <a:p/>
        </p:txBody>
      </p:sp>
      <p:sp>
        <p:nvSpPr>
          <p:cNvPr id="673" name="Google Shape;673;g38b52e6f5cc_0_543"/>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4" name="Shape 674"/>
        <p:cNvGrpSpPr/>
        <p:nvPr/>
      </p:nvGrpSpPr>
      <p:grpSpPr>
        <a:xfrm>
          <a:off x="0" y="0"/>
          <a:ext cx="0" cy="0"/>
          <a:chOff x="0" y="0"/>
          <a:chExt cx="0" cy="0"/>
        </a:xfrm>
      </p:grpSpPr>
      <p:pic>
        <p:nvPicPr>
          <p:cNvPr id="675" name="Google Shape;675;g38b52e6f5cc_0_548"/>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676" name="Google Shape;676;g38b52e6f5cc_0_548"/>
          <p:cNvSpPr txBox="1"/>
          <p:nvPr>
            <p:ph type="title"/>
          </p:nvPr>
        </p:nvSpPr>
        <p:spPr>
          <a:xfrm>
            <a:off x="2167150" y="1307100"/>
            <a:ext cx="48096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7" name="Shape 677"/>
        <p:cNvGrpSpPr/>
        <p:nvPr/>
      </p:nvGrpSpPr>
      <p:grpSpPr>
        <a:xfrm>
          <a:off x="0" y="0"/>
          <a:ext cx="0" cy="0"/>
          <a:chOff x="0" y="0"/>
          <a:chExt cx="0" cy="0"/>
        </a:xfrm>
      </p:grpSpPr>
      <p:pic>
        <p:nvPicPr>
          <p:cNvPr id="678" name="Google Shape;678;g38b52e6f5cc_0_551"/>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679" name="Google Shape;679;g38b52e6f5cc_0_551"/>
          <p:cNvSpPr txBox="1"/>
          <p:nvPr>
            <p:ph type="title"/>
          </p:nvPr>
        </p:nvSpPr>
        <p:spPr>
          <a:xfrm>
            <a:off x="2201813" y="1584874"/>
            <a:ext cx="47403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80" name="Google Shape;680;g38b52e6f5cc_0_551"/>
          <p:cNvSpPr txBox="1"/>
          <p:nvPr>
            <p:ph idx="1" type="subTitle"/>
          </p:nvPr>
        </p:nvSpPr>
        <p:spPr>
          <a:xfrm>
            <a:off x="2201888" y="2427926"/>
            <a:ext cx="4740300" cy="113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1" name="Shape 681"/>
        <p:cNvGrpSpPr/>
        <p:nvPr/>
      </p:nvGrpSpPr>
      <p:grpSpPr>
        <a:xfrm>
          <a:off x="0" y="0"/>
          <a:ext cx="0" cy="0"/>
          <a:chOff x="0" y="0"/>
          <a:chExt cx="0" cy="0"/>
        </a:xfrm>
      </p:grpSpPr>
      <p:sp>
        <p:nvSpPr>
          <p:cNvPr id="682" name="Google Shape;682;g38b52e6f5cc_0_555"/>
          <p:cNvSpPr/>
          <p:nvPr>
            <p:ph idx="2" type="pic"/>
          </p:nvPr>
        </p:nvSpPr>
        <p:spPr>
          <a:xfrm>
            <a:off x="-6875" y="0"/>
            <a:ext cx="9144000" cy="5157300"/>
          </a:xfrm>
          <a:prstGeom prst="rect">
            <a:avLst/>
          </a:prstGeom>
          <a:noFill/>
          <a:ln>
            <a:noFill/>
          </a:ln>
        </p:spPr>
      </p:sp>
      <p:sp>
        <p:nvSpPr>
          <p:cNvPr id="683" name="Google Shape;683;g38b52e6f5cc_0_555"/>
          <p:cNvSpPr txBox="1"/>
          <p:nvPr>
            <p:ph type="title"/>
          </p:nvPr>
        </p:nvSpPr>
        <p:spPr>
          <a:xfrm>
            <a:off x="720000" y="4038000"/>
            <a:ext cx="77040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4" name="Shape 684"/>
        <p:cNvGrpSpPr/>
        <p:nvPr/>
      </p:nvGrpSpPr>
      <p:grpSpPr>
        <a:xfrm>
          <a:off x="0" y="0"/>
          <a:ext cx="0" cy="0"/>
          <a:chOff x="0" y="0"/>
          <a:chExt cx="0" cy="0"/>
        </a:xfrm>
      </p:grpSpPr>
      <p:pic>
        <p:nvPicPr>
          <p:cNvPr id="685" name="Google Shape;685;g38b52e6f5cc_0_558"/>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686" name="Google Shape;686;g38b52e6f5cc_0_558"/>
          <p:cNvSpPr txBox="1"/>
          <p:nvPr>
            <p:ph hasCustomPrompt="1" type="title"/>
          </p:nvPr>
        </p:nvSpPr>
        <p:spPr>
          <a:xfrm>
            <a:off x="1284000" y="1467060"/>
            <a:ext cx="6576000" cy="1142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7" name="Google Shape;687;g38b52e6f5cc_0_558"/>
          <p:cNvSpPr txBox="1"/>
          <p:nvPr>
            <p:ph idx="1" type="subTitle"/>
          </p:nvPr>
        </p:nvSpPr>
        <p:spPr>
          <a:xfrm>
            <a:off x="1284000" y="2766225"/>
            <a:ext cx="65760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688" name="Shape 688"/>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689" name="Shape 689"/>
        <p:cNvGrpSpPr/>
        <p:nvPr/>
      </p:nvGrpSpPr>
      <p:grpSpPr>
        <a:xfrm>
          <a:off x="0" y="0"/>
          <a:ext cx="0" cy="0"/>
          <a:chOff x="0" y="0"/>
          <a:chExt cx="0" cy="0"/>
        </a:xfrm>
      </p:grpSpPr>
      <p:pic>
        <p:nvPicPr>
          <p:cNvPr id="690" name="Google Shape;690;g38b52e6f5cc_0_56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1" name="Google Shape;691;g38b52e6f5cc_0_56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692" name="Google Shape;692;g38b52e6f5cc_0_563"/>
          <p:cNvSpPr txBox="1"/>
          <p:nvPr>
            <p:ph hasCustomPrompt="1" idx="2" type="title"/>
          </p:nvPr>
        </p:nvSpPr>
        <p:spPr>
          <a:xfrm>
            <a:off x="856689" y="14743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3" name="Google Shape;693;g38b52e6f5cc_0_563"/>
          <p:cNvSpPr txBox="1"/>
          <p:nvPr>
            <p:ph hasCustomPrompt="1" idx="3" type="title"/>
          </p:nvPr>
        </p:nvSpPr>
        <p:spPr>
          <a:xfrm>
            <a:off x="856689" y="30258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4" name="Google Shape;694;g38b52e6f5cc_0_563"/>
          <p:cNvSpPr txBox="1"/>
          <p:nvPr>
            <p:ph hasCustomPrompt="1" idx="4" type="title"/>
          </p:nvPr>
        </p:nvSpPr>
        <p:spPr>
          <a:xfrm>
            <a:off x="3562175" y="14743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5" name="Google Shape;695;g38b52e6f5cc_0_563"/>
          <p:cNvSpPr txBox="1"/>
          <p:nvPr>
            <p:ph hasCustomPrompt="1" idx="5" type="title"/>
          </p:nvPr>
        </p:nvSpPr>
        <p:spPr>
          <a:xfrm>
            <a:off x="3562175" y="30258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6" name="Google Shape;696;g38b52e6f5cc_0_563"/>
          <p:cNvSpPr txBox="1"/>
          <p:nvPr>
            <p:ph hasCustomPrompt="1" idx="6" type="title"/>
          </p:nvPr>
        </p:nvSpPr>
        <p:spPr>
          <a:xfrm>
            <a:off x="6267653" y="1460261"/>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7" name="Google Shape;697;g38b52e6f5cc_0_563"/>
          <p:cNvSpPr txBox="1"/>
          <p:nvPr>
            <p:ph hasCustomPrompt="1" idx="7" type="title"/>
          </p:nvPr>
        </p:nvSpPr>
        <p:spPr>
          <a:xfrm>
            <a:off x="6267653" y="30258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8" name="Google Shape;698;g38b52e6f5cc_0_563"/>
          <p:cNvSpPr txBox="1"/>
          <p:nvPr>
            <p:ph idx="1" type="subTitle"/>
          </p:nvPr>
        </p:nvSpPr>
        <p:spPr>
          <a:xfrm>
            <a:off x="720000" y="1977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699" name="Google Shape;699;g38b52e6f5cc_0_563"/>
          <p:cNvSpPr txBox="1"/>
          <p:nvPr>
            <p:ph idx="8" type="subTitle"/>
          </p:nvPr>
        </p:nvSpPr>
        <p:spPr>
          <a:xfrm>
            <a:off x="3419275" y="1977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00" name="Google Shape;700;g38b52e6f5cc_0_563"/>
          <p:cNvSpPr txBox="1"/>
          <p:nvPr>
            <p:ph idx="9" type="subTitle"/>
          </p:nvPr>
        </p:nvSpPr>
        <p:spPr>
          <a:xfrm>
            <a:off x="6118550" y="1977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01" name="Google Shape;701;g38b52e6f5cc_0_563"/>
          <p:cNvSpPr txBox="1"/>
          <p:nvPr>
            <p:ph idx="13" type="subTitle"/>
          </p:nvPr>
        </p:nvSpPr>
        <p:spPr>
          <a:xfrm>
            <a:off x="720000" y="3522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02" name="Google Shape;702;g38b52e6f5cc_0_563"/>
          <p:cNvSpPr txBox="1"/>
          <p:nvPr>
            <p:ph idx="14" type="subTitle"/>
          </p:nvPr>
        </p:nvSpPr>
        <p:spPr>
          <a:xfrm>
            <a:off x="3419275" y="3522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03" name="Google Shape;703;g38b52e6f5cc_0_563"/>
          <p:cNvSpPr txBox="1"/>
          <p:nvPr>
            <p:ph idx="15" type="subTitle"/>
          </p:nvPr>
        </p:nvSpPr>
        <p:spPr>
          <a:xfrm>
            <a:off x="6118550" y="3522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704" name="Shape 704"/>
        <p:cNvGrpSpPr/>
        <p:nvPr/>
      </p:nvGrpSpPr>
      <p:grpSpPr>
        <a:xfrm>
          <a:off x="0" y="0"/>
          <a:ext cx="0" cy="0"/>
          <a:chOff x="0" y="0"/>
          <a:chExt cx="0" cy="0"/>
        </a:xfrm>
      </p:grpSpPr>
      <p:pic>
        <p:nvPicPr>
          <p:cNvPr id="705" name="Google Shape;705;g38b52e6f5cc_0_578"/>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706" name="Google Shape;706;g38b52e6f5cc_0_578"/>
          <p:cNvSpPr txBox="1"/>
          <p:nvPr>
            <p:ph hasCustomPrompt="1" type="title"/>
          </p:nvPr>
        </p:nvSpPr>
        <p:spPr>
          <a:xfrm>
            <a:off x="798388" y="2695500"/>
            <a:ext cx="3492600" cy="768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b="1" sz="6000">
                <a:solidFill>
                  <a:schemeClr val="lt1"/>
                </a:solidFill>
              </a:defRPr>
            </a:lvl2pPr>
            <a:lvl3pPr lvl="2" algn="ctr">
              <a:spcBef>
                <a:spcPts val="0"/>
              </a:spcBef>
              <a:spcAft>
                <a:spcPts val="0"/>
              </a:spcAft>
              <a:buClr>
                <a:schemeClr val="lt1"/>
              </a:buClr>
              <a:buSzPts val="6000"/>
              <a:buNone/>
              <a:defRPr b="1" sz="6000">
                <a:solidFill>
                  <a:schemeClr val="lt1"/>
                </a:solidFill>
              </a:defRPr>
            </a:lvl3pPr>
            <a:lvl4pPr lvl="3" algn="ctr">
              <a:spcBef>
                <a:spcPts val="0"/>
              </a:spcBef>
              <a:spcAft>
                <a:spcPts val="0"/>
              </a:spcAft>
              <a:buClr>
                <a:schemeClr val="lt1"/>
              </a:buClr>
              <a:buSzPts val="6000"/>
              <a:buNone/>
              <a:defRPr b="1" sz="6000">
                <a:solidFill>
                  <a:schemeClr val="lt1"/>
                </a:solidFill>
              </a:defRPr>
            </a:lvl4pPr>
            <a:lvl5pPr lvl="4" algn="ctr">
              <a:spcBef>
                <a:spcPts val="0"/>
              </a:spcBef>
              <a:spcAft>
                <a:spcPts val="0"/>
              </a:spcAft>
              <a:buClr>
                <a:schemeClr val="lt1"/>
              </a:buClr>
              <a:buSzPts val="6000"/>
              <a:buNone/>
              <a:defRPr b="1" sz="6000">
                <a:solidFill>
                  <a:schemeClr val="lt1"/>
                </a:solidFill>
              </a:defRPr>
            </a:lvl5pPr>
            <a:lvl6pPr lvl="5" algn="ctr">
              <a:spcBef>
                <a:spcPts val="0"/>
              </a:spcBef>
              <a:spcAft>
                <a:spcPts val="0"/>
              </a:spcAft>
              <a:buClr>
                <a:schemeClr val="lt1"/>
              </a:buClr>
              <a:buSzPts val="6000"/>
              <a:buNone/>
              <a:defRPr b="1" sz="6000">
                <a:solidFill>
                  <a:schemeClr val="lt1"/>
                </a:solidFill>
              </a:defRPr>
            </a:lvl6pPr>
            <a:lvl7pPr lvl="6" algn="ctr">
              <a:spcBef>
                <a:spcPts val="0"/>
              </a:spcBef>
              <a:spcAft>
                <a:spcPts val="0"/>
              </a:spcAft>
              <a:buClr>
                <a:schemeClr val="lt1"/>
              </a:buClr>
              <a:buSzPts val="6000"/>
              <a:buNone/>
              <a:defRPr b="1" sz="6000">
                <a:solidFill>
                  <a:schemeClr val="lt1"/>
                </a:solidFill>
              </a:defRPr>
            </a:lvl7pPr>
            <a:lvl8pPr lvl="7" algn="ctr">
              <a:spcBef>
                <a:spcPts val="0"/>
              </a:spcBef>
              <a:spcAft>
                <a:spcPts val="0"/>
              </a:spcAft>
              <a:buClr>
                <a:schemeClr val="lt1"/>
              </a:buClr>
              <a:buSzPts val="6000"/>
              <a:buNone/>
              <a:defRPr b="1" sz="6000">
                <a:solidFill>
                  <a:schemeClr val="lt1"/>
                </a:solidFill>
              </a:defRPr>
            </a:lvl8pPr>
            <a:lvl9pPr lvl="8" algn="ctr">
              <a:spcBef>
                <a:spcPts val="0"/>
              </a:spcBef>
              <a:spcAft>
                <a:spcPts val="0"/>
              </a:spcAft>
              <a:buClr>
                <a:schemeClr val="lt1"/>
              </a:buClr>
              <a:buSzPts val="6000"/>
              <a:buNone/>
              <a:defRPr b="1" sz="6000">
                <a:solidFill>
                  <a:schemeClr val="lt1"/>
                </a:solidFill>
              </a:defRPr>
            </a:lvl9pPr>
          </a:lstStyle>
          <a:p>
            <a:r>
              <a:t>xx%</a:t>
            </a:r>
          </a:p>
        </p:txBody>
      </p:sp>
      <p:sp>
        <p:nvSpPr>
          <p:cNvPr id="707" name="Google Shape;707;g38b52e6f5cc_0_578"/>
          <p:cNvSpPr txBox="1"/>
          <p:nvPr>
            <p:ph idx="1" type="subTitle"/>
          </p:nvPr>
        </p:nvSpPr>
        <p:spPr>
          <a:xfrm>
            <a:off x="798388" y="3560169"/>
            <a:ext cx="3492600" cy="5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708" name="Google Shape;708;g38b52e6f5cc_0_578"/>
          <p:cNvSpPr txBox="1"/>
          <p:nvPr>
            <p:ph hasCustomPrompt="1" idx="2" type="title"/>
          </p:nvPr>
        </p:nvSpPr>
        <p:spPr>
          <a:xfrm>
            <a:off x="2825700" y="984514"/>
            <a:ext cx="3492600" cy="768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b="1" sz="6000">
                <a:solidFill>
                  <a:schemeClr val="lt1"/>
                </a:solidFill>
              </a:defRPr>
            </a:lvl2pPr>
            <a:lvl3pPr lvl="2" algn="ctr">
              <a:spcBef>
                <a:spcPts val="0"/>
              </a:spcBef>
              <a:spcAft>
                <a:spcPts val="0"/>
              </a:spcAft>
              <a:buClr>
                <a:schemeClr val="lt1"/>
              </a:buClr>
              <a:buSzPts val="6000"/>
              <a:buNone/>
              <a:defRPr b="1" sz="6000">
                <a:solidFill>
                  <a:schemeClr val="lt1"/>
                </a:solidFill>
              </a:defRPr>
            </a:lvl3pPr>
            <a:lvl4pPr lvl="3" algn="ctr">
              <a:spcBef>
                <a:spcPts val="0"/>
              </a:spcBef>
              <a:spcAft>
                <a:spcPts val="0"/>
              </a:spcAft>
              <a:buClr>
                <a:schemeClr val="lt1"/>
              </a:buClr>
              <a:buSzPts val="6000"/>
              <a:buNone/>
              <a:defRPr b="1" sz="6000">
                <a:solidFill>
                  <a:schemeClr val="lt1"/>
                </a:solidFill>
              </a:defRPr>
            </a:lvl4pPr>
            <a:lvl5pPr lvl="4" algn="ctr">
              <a:spcBef>
                <a:spcPts val="0"/>
              </a:spcBef>
              <a:spcAft>
                <a:spcPts val="0"/>
              </a:spcAft>
              <a:buClr>
                <a:schemeClr val="lt1"/>
              </a:buClr>
              <a:buSzPts val="6000"/>
              <a:buNone/>
              <a:defRPr b="1" sz="6000">
                <a:solidFill>
                  <a:schemeClr val="lt1"/>
                </a:solidFill>
              </a:defRPr>
            </a:lvl5pPr>
            <a:lvl6pPr lvl="5" algn="ctr">
              <a:spcBef>
                <a:spcPts val="0"/>
              </a:spcBef>
              <a:spcAft>
                <a:spcPts val="0"/>
              </a:spcAft>
              <a:buClr>
                <a:schemeClr val="lt1"/>
              </a:buClr>
              <a:buSzPts val="6000"/>
              <a:buNone/>
              <a:defRPr b="1" sz="6000">
                <a:solidFill>
                  <a:schemeClr val="lt1"/>
                </a:solidFill>
              </a:defRPr>
            </a:lvl6pPr>
            <a:lvl7pPr lvl="6" algn="ctr">
              <a:spcBef>
                <a:spcPts val="0"/>
              </a:spcBef>
              <a:spcAft>
                <a:spcPts val="0"/>
              </a:spcAft>
              <a:buClr>
                <a:schemeClr val="lt1"/>
              </a:buClr>
              <a:buSzPts val="6000"/>
              <a:buNone/>
              <a:defRPr b="1" sz="6000">
                <a:solidFill>
                  <a:schemeClr val="lt1"/>
                </a:solidFill>
              </a:defRPr>
            </a:lvl7pPr>
            <a:lvl8pPr lvl="7" algn="ctr">
              <a:spcBef>
                <a:spcPts val="0"/>
              </a:spcBef>
              <a:spcAft>
                <a:spcPts val="0"/>
              </a:spcAft>
              <a:buClr>
                <a:schemeClr val="lt1"/>
              </a:buClr>
              <a:buSzPts val="6000"/>
              <a:buNone/>
              <a:defRPr b="1" sz="6000">
                <a:solidFill>
                  <a:schemeClr val="lt1"/>
                </a:solidFill>
              </a:defRPr>
            </a:lvl8pPr>
            <a:lvl9pPr lvl="8" algn="ctr">
              <a:spcBef>
                <a:spcPts val="0"/>
              </a:spcBef>
              <a:spcAft>
                <a:spcPts val="0"/>
              </a:spcAft>
              <a:buClr>
                <a:schemeClr val="lt1"/>
              </a:buClr>
              <a:buSzPts val="6000"/>
              <a:buNone/>
              <a:defRPr b="1" sz="6000">
                <a:solidFill>
                  <a:schemeClr val="lt1"/>
                </a:solidFill>
              </a:defRPr>
            </a:lvl9pPr>
          </a:lstStyle>
          <a:p>
            <a:r>
              <a:t>xx%</a:t>
            </a:r>
          </a:p>
        </p:txBody>
      </p:sp>
      <p:sp>
        <p:nvSpPr>
          <p:cNvPr id="709" name="Google Shape;709;g38b52e6f5cc_0_578"/>
          <p:cNvSpPr txBox="1"/>
          <p:nvPr>
            <p:ph idx="3" type="subTitle"/>
          </p:nvPr>
        </p:nvSpPr>
        <p:spPr>
          <a:xfrm>
            <a:off x="2825700" y="1849198"/>
            <a:ext cx="3492600" cy="5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710" name="Google Shape;710;g38b52e6f5cc_0_578"/>
          <p:cNvSpPr txBox="1"/>
          <p:nvPr>
            <p:ph hasCustomPrompt="1" idx="4" type="title"/>
          </p:nvPr>
        </p:nvSpPr>
        <p:spPr>
          <a:xfrm>
            <a:off x="4853013" y="2695500"/>
            <a:ext cx="3492600" cy="768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b="1" sz="6000">
                <a:solidFill>
                  <a:schemeClr val="lt1"/>
                </a:solidFill>
              </a:defRPr>
            </a:lvl2pPr>
            <a:lvl3pPr lvl="2" algn="ctr">
              <a:spcBef>
                <a:spcPts val="0"/>
              </a:spcBef>
              <a:spcAft>
                <a:spcPts val="0"/>
              </a:spcAft>
              <a:buClr>
                <a:schemeClr val="lt1"/>
              </a:buClr>
              <a:buSzPts val="6000"/>
              <a:buNone/>
              <a:defRPr b="1" sz="6000">
                <a:solidFill>
                  <a:schemeClr val="lt1"/>
                </a:solidFill>
              </a:defRPr>
            </a:lvl3pPr>
            <a:lvl4pPr lvl="3" algn="ctr">
              <a:spcBef>
                <a:spcPts val="0"/>
              </a:spcBef>
              <a:spcAft>
                <a:spcPts val="0"/>
              </a:spcAft>
              <a:buClr>
                <a:schemeClr val="lt1"/>
              </a:buClr>
              <a:buSzPts val="6000"/>
              <a:buNone/>
              <a:defRPr b="1" sz="6000">
                <a:solidFill>
                  <a:schemeClr val="lt1"/>
                </a:solidFill>
              </a:defRPr>
            </a:lvl4pPr>
            <a:lvl5pPr lvl="4" algn="ctr">
              <a:spcBef>
                <a:spcPts val="0"/>
              </a:spcBef>
              <a:spcAft>
                <a:spcPts val="0"/>
              </a:spcAft>
              <a:buClr>
                <a:schemeClr val="lt1"/>
              </a:buClr>
              <a:buSzPts val="6000"/>
              <a:buNone/>
              <a:defRPr b="1" sz="6000">
                <a:solidFill>
                  <a:schemeClr val="lt1"/>
                </a:solidFill>
              </a:defRPr>
            </a:lvl5pPr>
            <a:lvl6pPr lvl="5" algn="ctr">
              <a:spcBef>
                <a:spcPts val="0"/>
              </a:spcBef>
              <a:spcAft>
                <a:spcPts val="0"/>
              </a:spcAft>
              <a:buClr>
                <a:schemeClr val="lt1"/>
              </a:buClr>
              <a:buSzPts val="6000"/>
              <a:buNone/>
              <a:defRPr b="1" sz="6000">
                <a:solidFill>
                  <a:schemeClr val="lt1"/>
                </a:solidFill>
              </a:defRPr>
            </a:lvl6pPr>
            <a:lvl7pPr lvl="6" algn="ctr">
              <a:spcBef>
                <a:spcPts val="0"/>
              </a:spcBef>
              <a:spcAft>
                <a:spcPts val="0"/>
              </a:spcAft>
              <a:buClr>
                <a:schemeClr val="lt1"/>
              </a:buClr>
              <a:buSzPts val="6000"/>
              <a:buNone/>
              <a:defRPr b="1" sz="6000">
                <a:solidFill>
                  <a:schemeClr val="lt1"/>
                </a:solidFill>
              </a:defRPr>
            </a:lvl7pPr>
            <a:lvl8pPr lvl="7" algn="ctr">
              <a:spcBef>
                <a:spcPts val="0"/>
              </a:spcBef>
              <a:spcAft>
                <a:spcPts val="0"/>
              </a:spcAft>
              <a:buClr>
                <a:schemeClr val="lt1"/>
              </a:buClr>
              <a:buSzPts val="6000"/>
              <a:buNone/>
              <a:defRPr b="1" sz="6000">
                <a:solidFill>
                  <a:schemeClr val="lt1"/>
                </a:solidFill>
              </a:defRPr>
            </a:lvl8pPr>
            <a:lvl9pPr lvl="8" algn="ctr">
              <a:spcBef>
                <a:spcPts val="0"/>
              </a:spcBef>
              <a:spcAft>
                <a:spcPts val="0"/>
              </a:spcAft>
              <a:buClr>
                <a:schemeClr val="lt1"/>
              </a:buClr>
              <a:buSzPts val="6000"/>
              <a:buNone/>
              <a:defRPr b="1" sz="6000">
                <a:solidFill>
                  <a:schemeClr val="lt1"/>
                </a:solidFill>
              </a:defRPr>
            </a:lvl9pPr>
          </a:lstStyle>
          <a:p>
            <a:r>
              <a:t>xx%</a:t>
            </a:r>
          </a:p>
        </p:txBody>
      </p:sp>
      <p:sp>
        <p:nvSpPr>
          <p:cNvPr id="711" name="Google Shape;711;g38b52e6f5cc_0_578"/>
          <p:cNvSpPr txBox="1"/>
          <p:nvPr>
            <p:ph idx="5" type="subTitle"/>
          </p:nvPr>
        </p:nvSpPr>
        <p:spPr>
          <a:xfrm>
            <a:off x="4853013" y="3560169"/>
            <a:ext cx="3492600" cy="5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712" name="Shape 712"/>
        <p:cNvGrpSpPr/>
        <p:nvPr/>
      </p:nvGrpSpPr>
      <p:grpSpPr>
        <a:xfrm>
          <a:off x="0" y="0"/>
          <a:ext cx="0" cy="0"/>
          <a:chOff x="0" y="0"/>
          <a:chExt cx="0" cy="0"/>
        </a:xfrm>
      </p:grpSpPr>
      <p:pic>
        <p:nvPicPr>
          <p:cNvPr id="713" name="Google Shape;713;g38b52e6f5cc_0_586"/>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714" name="Google Shape;714;g38b52e6f5cc_0_586"/>
          <p:cNvSpPr txBox="1"/>
          <p:nvPr>
            <p:ph type="title"/>
          </p:nvPr>
        </p:nvSpPr>
        <p:spPr>
          <a:xfrm>
            <a:off x="720000" y="535000"/>
            <a:ext cx="3123900" cy="1045500"/>
          </a:xfrm>
          <a:prstGeom prst="rect">
            <a:avLst/>
          </a:prstGeom>
        </p:spPr>
        <p:txBody>
          <a:bodyPr anchorCtr="0" anchor="b" bIns="91425" lIns="91425" spcFirstLastPara="1" rIns="91425" wrap="square" tIns="91425">
            <a:noAutofit/>
          </a:bodyPr>
          <a:lstStyle>
            <a:lvl1pPr lvl="0" algn="l">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15" name="Google Shape;715;g38b52e6f5cc_0_586"/>
          <p:cNvSpPr txBox="1"/>
          <p:nvPr>
            <p:ph idx="1" type="subTitle"/>
          </p:nvPr>
        </p:nvSpPr>
        <p:spPr>
          <a:xfrm>
            <a:off x="720000" y="1504300"/>
            <a:ext cx="3123900" cy="982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16" name="Google Shape;716;g38b52e6f5cc_0_586"/>
          <p:cNvSpPr/>
          <p:nvPr>
            <p:ph idx="2" type="pic"/>
          </p:nvPr>
        </p:nvSpPr>
        <p:spPr>
          <a:xfrm>
            <a:off x="6212050" y="535000"/>
            <a:ext cx="2216700" cy="4073400"/>
          </a:xfrm>
          <a:prstGeom prst="roundRect">
            <a:avLst>
              <a:gd fmla="val 16667" name="adj"/>
            </a:avLst>
          </a:prstGeom>
          <a:noFill/>
          <a:ln>
            <a:noFill/>
          </a:ln>
        </p:spPr>
      </p:sp>
      <p:sp>
        <p:nvSpPr>
          <p:cNvPr id="717" name="Google Shape;717;g38b52e6f5cc_0_586"/>
          <p:cNvSpPr/>
          <p:nvPr>
            <p:ph idx="3" type="pic"/>
          </p:nvPr>
        </p:nvSpPr>
        <p:spPr>
          <a:xfrm>
            <a:off x="720000" y="2671300"/>
            <a:ext cx="3123900" cy="1937100"/>
          </a:xfrm>
          <a:prstGeom prst="roundRect">
            <a:avLst>
              <a:gd fmla="val 16667" name="adj"/>
            </a:avLst>
          </a:prstGeom>
          <a:noFill/>
          <a:ln>
            <a:noFill/>
          </a:ln>
        </p:spPr>
      </p:sp>
      <p:sp>
        <p:nvSpPr>
          <p:cNvPr id="718" name="Google Shape;718;g38b52e6f5cc_0_586"/>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719" name="Shape 719"/>
        <p:cNvGrpSpPr/>
        <p:nvPr/>
      </p:nvGrpSpPr>
      <p:grpSpPr>
        <a:xfrm>
          <a:off x="0" y="0"/>
          <a:ext cx="0" cy="0"/>
          <a:chOff x="0" y="0"/>
          <a:chExt cx="0" cy="0"/>
        </a:xfrm>
      </p:grpSpPr>
      <p:pic>
        <p:nvPicPr>
          <p:cNvPr id="720" name="Google Shape;720;g38b52e6f5cc_0_593"/>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721" name="Google Shape;721;g38b52e6f5cc_0_593"/>
          <p:cNvSpPr txBox="1"/>
          <p:nvPr>
            <p:ph type="title"/>
          </p:nvPr>
        </p:nvSpPr>
        <p:spPr>
          <a:xfrm>
            <a:off x="4466700" y="1315425"/>
            <a:ext cx="3778500" cy="1254000"/>
          </a:xfrm>
          <a:prstGeom prst="rect">
            <a:avLst/>
          </a:prstGeom>
        </p:spPr>
        <p:txBody>
          <a:bodyPr anchorCtr="0" anchor="b" bIns="91425" lIns="91425" spcFirstLastPara="1" rIns="91425" wrap="square" tIns="91425">
            <a:noAutofit/>
          </a:bodyPr>
          <a:lstStyle>
            <a:lvl1pPr lvl="0" algn="l">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2" name="Google Shape;722;g38b52e6f5cc_0_593"/>
          <p:cNvSpPr txBox="1"/>
          <p:nvPr>
            <p:ph idx="1" type="subTitle"/>
          </p:nvPr>
        </p:nvSpPr>
        <p:spPr>
          <a:xfrm>
            <a:off x="4466700" y="2625075"/>
            <a:ext cx="3778500" cy="1203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3" name="Google Shape;723;g38b52e6f5cc_0_593"/>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pic>
        <p:nvPicPr>
          <p:cNvPr id="90" name="Google Shape;90;p46"/>
          <p:cNvPicPr preferRelativeResize="0"/>
          <p:nvPr/>
        </p:nvPicPr>
        <p:blipFill rotWithShape="1">
          <a:blip r:embed="rId2">
            <a:alphaModFix/>
          </a:blip>
          <a:srcRect b="0" l="0" r="0" t="0"/>
          <a:stretch/>
        </p:blipFill>
        <p:spPr>
          <a:xfrm>
            <a:off x="0" y="0"/>
            <a:ext cx="9144014" cy="5143500"/>
          </a:xfrm>
          <a:prstGeom prst="rect">
            <a:avLst/>
          </a:prstGeom>
          <a:noFill/>
          <a:ln>
            <a:noFill/>
          </a:ln>
        </p:spPr>
      </p:pic>
      <p:sp>
        <p:nvSpPr>
          <p:cNvPr id="91" name="Google Shape;91;p46"/>
          <p:cNvSpPr txBox="1"/>
          <p:nvPr>
            <p:ph type="title"/>
          </p:nvPr>
        </p:nvSpPr>
        <p:spPr>
          <a:xfrm>
            <a:off x="4200050" y="2628866"/>
            <a:ext cx="3943500" cy="106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2" name="Google Shape;92;p46"/>
          <p:cNvSpPr txBox="1"/>
          <p:nvPr>
            <p:ph idx="2" type="title"/>
          </p:nvPr>
        </p:nvSpPr>
        <p:spPr>
          <a:xfrm>
            <a:off x="4319925" y="1560475"/>
            <a:ext cx="989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93" name="Google Shape;93;p46"/>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724" name="Shape 724"/>
        <p:cNvGrpSpPr/>
        <p:nvPr/>
      </p:nvGrpSpPr>
      <p:grpSpPr>
        <a:xfrm>
          <a:off x="0" y="0"/>
          <a:ext cx="0" cy="0"/>
          <a:chOff x="0" y="0"/>
          <a:chExt cx="0" cy="0"/>
        </a:xfrm>
      </p:grpSpPr>
      <p:pic>
        <p:nvPicPr>
          <p:cNvPr id="725" name="Google Shape;725;g38b52e6f5cc_0_598"/>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726" name="Google Shape;726;g38b52e6f5cc_0_59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27" name="Google Shape;727;g38b52e6f5cc_0_598"/>
          <p:cNvSpPr txBox="1"/>
          <p:nvPr>
            <p:ph idx="1" type="subTitle"/>
          </p:nvPr>
        </p:nvSpPr>
        <p:spPr>
          <a:xfrm>
            <a:off x="720025" y="1285125"/>
            <a:ext cx="3785400" cy="33234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728" name="Google Shape;728;g38b52e6f5cc_0_598"/>
          <p:cNvSpPr txBox="1"/>
          <p:nvPr>
            <p:ph idx="2" type="subTitle"/>
          </p:nvPr>
        </p:nvSpPr>
        <p:spPr>
          <a:xfrm>
            <a:off x="4638600" y="1285125"/>
            <a:ext cx="3785400" cy="33234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729" name="Shape 729"/>
        <p:cNvGrpSpPr/>
        <p:nvPr/>
      </p:nvGrpSpPr>
      <p:grpSpPr>
        <a:xfrm>
          <a:off x="0" y="0"/>
          <a:ext cx="0" cy="0"/>
          <a:chOff x="0" y="0"/>
          <a:chExt cx="0" cy="0"/>
        </a:xfrm>
      </p:grpSpPr>
      <p:pic>
        <p:nvPicPr>
          <p:cNvPr id="730" name="Google Shape;730;g38b52e6f5cc_0_60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31" name="Google Shape;731;g38b52e6f5cc_0_60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2" name="Google Shape;732;g38b52e6f5cc_0_603"/>
          <p:cNvSpPr txBox="1"/>
          <p:nvPr>
            <p:ph idx="1" type="subTitle"/>
          </p:nvPr>
        </p:nvSpPr>
        <p:spPr>
          <a:xfrm>
            <a:off x="720000" y="1024768"/>
            <a:ext cx="7704000" cy="99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733" name="Google Shape;733;g38b52e6f5cc_0_603"/>
          <p:cNvSpPr txBox="1"/>
          <p:nvPr>
            <p:ph idx="2" type="subTitle"/>
          </p:nvPr>
        </p:nvSpPr>
        <p:spPr>
          <a:xfrm>
            <a:off x="720000" y="2022268"/>
            <a:ext cx="7704000" cy="1476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734" name="Google Shape;734;g38b52e6f5cc_0_603"/>
          <p:cNvSpPr txBox="1"/>
          <p:nvPr>
            <p:ph idx="3" type="subTitle"/>
          </p:nvPr>
        </p:nvSpPr>
        <p:spPr>
          <a:xfrm>
            <a:off x="720000" y="3498375"/>
            <a:ext cx="7704000" cy="111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735" name="Shape 735"/>
        <p:cNvGrpSpPr/>
        <p:nvPr/>
      </p:nvGrpSpPr>
      <p:grpSpPr>
        <a:xfrm>
          <a:off x="0" y="0"/>
          <a:ext cx="0" cy="0"/>
          <a:chOff x="0" y="0"/>
          <a:chExt cx="0" cy="0"/>
        </a:xfrm>
      </p:grpSpPr>
      <p:pic>
        <p:nvPicPr>
          <p:cNvPr id="736" name="Google Shape;736;g38b52e6f5cc_0_609"/>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737" name="Google Shape;737;g38b52e6f5cc_0_60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38" name="Google Shape;738;g38b52e6f5cc_0_609"/>
          <p:cNvSpPr txBox="1"/>
          <p:nvPr>
            <p:ph idx="1" type="subTitle"/>
          </p:nvPr>
        </p:nvSpPr>
        <p:spPr>
          <a:xfrm>
            <a:off x="730330" y="2714320"/>
            <a:ext cx="2315700" cy="176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9" name="Google Shape;739;g38b52e6f5cc_0_609"/>
          <p:cNvSpPr txBox="1"/>
          <p:nvPr>
            <p:ph idx="2" type="subTitle"/>
          </p:nvPr>
        </p:nvSpPr>
        <p:spPr>
          <a:xfrm>
            <a:off x="3414525" y="2714319"/>
            <a:ext cx="2315700" cy="176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0" name="Google Shape;740;g38b52e6f5cc_0_609"/>
          <p:cNvSpPr txBox="1"/>
          <p:nvPr>
            <p:ph idx="3" type="subTitle"/>
          </p:nvPr>
        </p:nvSpPr>
        <p:spPr>
          <a:xfrm>
            <a:off x="6103014" y="2714321"/>
            <a:ext cx="2315700" cy="176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1" name="Google Shape;741;g38b52e6f5cc_0_609"/>
          <p:cNvSpPr txBox="1"/>
          <p:nvPr>
            <p:ph idx="4" type="subTitle"/>
          </p:nvPr>
        </p:nvSpPr>
        <p:spPr>
          <a:xfrm>
            <a:off x="730330" y="2105930"/>
            <a:ext cx="2315700" cy="6855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42" name="Google Shape;742;g38b52e6f5cc_0_609"/>
          <p:cNvSpPr txBox="1"/>
          <p:nvPr>
            <p:ph idx="5" type="subTitle"/>
          </p:nvPr>
        </p:nvSpPr>
        <p:spPr>
          <a:xfrm>
            <a:off x="3414525" y="2105930"/>
            <a:ext cx="2315700" cy="6855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43" name="Google Shape;743;g38b52e6f5cc_0_609"/>
          <p:cNvSpPr txBox="1"/>
          <p:nvPr>
            <p:ph idx="6" type="subTitle"/>
          </p:nvPr>
        </p:nvSpPr>
        <p:spPr>
          <a:xfrm>
            <a:off x="6103014" y="2105930"/>
            <a:ext cx="2315700" cy="6855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744" name="Shape 744"/>
        <p:cNvGrpSpPr/>
        <p:nvPr/>
      </p:nvGrpSpPr>
      <p:grpSpPr>
        <a:xfrm>
          <a:off x="0" y="0"/>
          <a:ext cx="0" cy="0"/>
          <a:chOff x="0" y="0"/>
          <a:chExt cx="0" cy="0"/>
        </a:xfrm>
      </p:grpSpPr>
      <p:pic>
        <p:nvPicPr>
          <p:cNvPr id="745" name="Google Shape;745;g38b52e6f5cc_0_618"/>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746" name="Google Shape;746;g38b52e6f5cc_0_6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47" name="Google Shape;747;g38b52e6f5cc_0_618"/>
          <p:cNvSpPr txBox="1"/>
          <p:nvPr>
            <p:ph idx="1" type="subTitle"/>
          </p:nvPr>
        </p:nvSpPr>
        <p:spPr>
          <a:xfrm>
            <a:off x="720000" y="1164031"/>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748" name="Google Shape;748;g38b52e6f5cc_0_618"/>
          <p:cNvSpPr txBox="1"/>
          <p:nvPr>
            <p:ph idx="2" type="subTitle"/>
          </p:nvPr>
        </p:nvSpPr>
        <p:spPr>
          <a:xfrm>
            <a:off x="720000" y="1624697"/>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9" name="Google Shape;749;g38b52e6f5cc_0_618"/>
          <p:cNvSpPr txBox="1"/>
          <p:nvPr>
            <p:ph idx="3" type="subTitle"/>
          </p:nvPr>
        </p:nvSpPr>
        <p:spPr>
          <a:xfrm>
            <a:off x="4678650" y="1624697"/>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0" name="Google Shape;750;g38b52e6f5cc_0_618"/>
          <p:cNvSpPr txBox="1"/>
          <p:nvPr>
            <p:ph idx="4" type="subTitle"/>
          </p:nvPr>
        </p:nvSpPr>
        <p:spPr>
          <a:xfrm>
            <a:off x="720000" y="3404922"/>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1" name="Google Shape;751;g38b52e6f5cc_0_618"/>
          <p:cNvSpPr txBox="1"/>
          <p:nvPr>
            <p:ph idx="5" type="subTitle"/>
          </p:nvPr>
        </p:nvSpPr>
        <p:spPr>
          <a:xfrm>
            <a:off x="4678650" y="3404922"/>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2" name="Google Shape;752;g38b52e6f5cc_0_618"/>
          <p:cNvSpPr txBox="1"/>
          <p:nvPr>
            <p:ph idx="6" type="subTitle"/>
          </p:nvPr>
        </p:nvSpPr>
        <p:spPr>
          <a:xfrm>
            <a:off x="720000" y="2944268"/>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753" name="Google Shape;753;g38b52e6f5cc_0_618"/>
          <p:cNvSpPr txBox="1"/>
          <p:nvPr>
            <p:ph idx="7" type="subTitle"/>
          </p:nvPr>
        </p:nvSpPr>
        <p:spPr>
          <a:xfrm>
            <a:off x="4678650" y="1164031"/>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754" name="Google Shape;754;g38b52e6f5cc_0_618"/>
          <p:cNvSpPr txBox="1"/>
          <p:nvPr>
            <p:ph idx="8" type="subTitle"/>
          </p:nvPr>
        </p:nvSpPr>
        <p:spPr>
          <a:xfrm>
            <a:off x="4678650" y="2944268"/>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55" name="Shape 755"/>
        <p:cNvGrpSpPr/>
        <p:nvPr/>
      </p:nvGrpSpPr>
      <p:grpSpPr>
        <a:xfrm>
          <a:off x="0" y="0"/>
          <a:ext cx="0" cy="0"/>
          <a:chOff x="0" y="0"/>
          <a:chExt cx="0" cy="0"/>
        </a:xfrm>
      </p:grpSpPr>
      <p:pic>
        <p:nvPicPr>
          <p:cNvPr id="756" name="Google Shape;756;g38b52e6f5cc_0_629"/>
          <p:cNvPicPr preferRelativeResize="0"/>
          <p:nvPr/>
        </p:nvPicPr>
        <p:blipFill>
          <a:blip r:embed="rId2">
            <a:alphaModFix/>
          </a:blip>
          <a:stretch>
            <a:fillRect/>
          </a:stretch>
        </p:blipFill>
        <p:spPr>
          <a:xfrm flipH="1">
            <a:off x="0" y="0"/>
            <a:ext cx="9144014" cy="5143500"/>
          </a:xfrm>
          <a:prstGeom prst="rect">
            <a:avLst/>
          </a:prstGeom>
          <a:noFill/>
          <a:ln>
            <a:noFill/>
          </a:ln>
        </p:spPr>
      </p:pic>
      <p:sp>
        <p:nvSpPr>
          <p:cNvPr id="757" name="Google Shape;757;g38b52e6f5cc_0_6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58" name="Google Shape;758;g38b52e6f5cc_0_629"/>
          <p:cNvSpPr txBox="1"/>
          <p:nvPr>
            <p:ph idx="1" type="subTitle"/>
          </p:nvPr>
        </p:nvSpPr>
        <p:spPr>
          <a:xfrm>
            <a:off x="720000" y="162887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9" name="Google Shape;759;g38b52e6f5cc_0_629"/>
          <p:cNvSpPr txBox="1"/>
          <p:nvPr>
            <p:ph idx="2" type="subTitle"/>
          </p:nvPr>
        </p:nvSpPr>
        <p:spPr>
          <a:xfrm>
            <a:off x="3453605" y="162887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0" name="Google Shape;760;g38b52e6f5cc_0_629"/>
          <p:cNvSpPr txBox="1"/>
          <p:nvPr>
            <p:ph idx="3" type="subTitle"/>
          </p:nvPr>
        </p:nvSpPr>
        <p:spPr>
          <a:xfrm>
            <a:off x="720000" y="3406229"/>
            <a:ext cx="22287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1" name="Google Shape;761;g38b52e6f5cc_0_629"/>
          <p:cNvSpPr txBox="1"/>
          <p:nvPr>
            <p:ph idx="4" type="subTitle"/>
          </p:nvPr>
        </p:nvSpPr>
        <p:spPr>
          <a:xfrm>
            <a:off x="3453605" y="3406229"/>
            <a:ext cx="22287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2" name="Google Shape;762;g38b52e6f5cc_0_629"/>
          <p:cNvSpPr txBox="1"/>
          <p:nvPr>
            <p:ph idx="5" type="subTitle"/>
          </p:nvPr>
        </p:nvSpPr>
        <p:spPr>
          <a:xfrm>
            <a:off x="6192109" y="162887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3" name="Google Shape;763;g38b52e6f5cc_0_629"/>
          <p:cNvSpPr txBox="1"/>
          <p:nvPr>
            <p:ph idx="6" type="subTitle"/>
          </p:nvPr>
        </p:nvSpPr>
        <p:spPr>
          <a:xfrm>
            <a:off x="6192109" y="340622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4" name="Google Shape;764;g38b52e6f5cc_0_629"/>
          <p:cNvSpPr txBox="1"/>
          <p:nvPr>
            <p:ph idx="7" type="subTitle"/>
          </p:nvPr>
        </p:nvSpPr>
        <p:spPr>
          <a:xfrm>
            <a:off x="720000" y="1283184"/>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65" name="Google Shape;765;g38b52e6f5cc_0_629"/>
          <p:cNvSpPr txBox="1"/>
          <p:nvPr>
            <p:ph idx="8" type="subTitle"/>
          </p:nvPr>
        </p:nvSpPr>
        <p:spPr>
          <a:xfrm>
            <a:off x="3453600" y="1283184"/>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66" name="Google Shape;766;g38b52e6f5cc_0_629"/>
          <p:cNvSpPr txBox="1"/>
          <p:nvPr>
            <p:ph idx="9" type="subTitle"/>
          </p:nvPr>
        </p:nvSpPr>
        <p:spPr>
          <a:xfrm>
            <a:off x="6192100" y="1283184"/>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67" name="Google Shape;767;g38b52e6f5cc_0_629"/>
          <p:cNvSpPr txBox="1"/>
          <p:nvPr>
            <p:ph idx="13" type="subTitle"/>
          </p:nvPr>
        </p:nvSpPr>
        <p:spPr>
          <a:xfrm>
            <a:off x="720000" y="3062103"/>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68" name="Google Shape;768;g38b52e6f5cc_0_629"/>
          <p:cNvSpPr txBox="1"/>
          <p:nvPr>
            <p:ph idx="14" type="subTitle"/>
          </p:nvPr>
        </p:nvSpPr>
        <p:spPr>
          <a:xfrm>
            <a:off x="3453600" y="3062103"/>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769" name="Google Shape;769;g38b52e6f5cc_0_629"/>
          <p:cNvSpPr txBox="1"/>
          <p:nvPr>
            <p:ph idx="15" type="subTitle"/>
          </p:nvPr>
        </p:nvSpPr>
        <p:spPr>
          <a:xfrm>
            <a:off x="6192100" y="3062103"/>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770" name="Shape 770"/>
        <p:cNvGrpSpPr/>
        <p:nvPr/>
      </p:nvGrpSpPr>
      <p:grpSpPr>
        <a:xfrm>
          <a:off x="0" y="0"/>
          <a:ext cx="0" cy="0"/>
          <a:chOff x="0" y="0"/>
          <a:chExt cx="0" cy="0"/>
        </a:xfrm>
      </p:grpSpPr>
      <p:pic>
        <p:nvPicPr>
          <p:cNvPr id="771" name="Google Shape;771;g38b52e6f5cc_0_644"/>
          <p:cNvPicPr preferRelativeResize="0"/>
          <p:nvPr/>
        </p:nvPicPr>
        <p:blipFill>
          <a:blip r:embed="rId2">
            <a:alphaModFix/>
          </a:blip>
          <a:stretch>
            <a:fillRect/>
          </a:stretch>
        </p:blipFill>
        <p:spPr>
          <a:xfrm>
            <a:off x="0" y="0"/>
            <a:ext cx="9144000" cy="5143500"/>
          </a:xfrm>
          <a:prstGeom prst="rect">
            <a:avLst/>
          </a:prstGeom>
          <a:noFill/>
          <a:ln>
            <a:noFill/>
          </a:ln>
        </p:spPr>
      </p:pic>
      <p:sp>
        <p:nvSpPr>
          <p:cNvPr id="772" name="Google Shape;772;g38b52e6f5cc_0_6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773" name="Google Shape;773;g38b52e6f5cc_0_644"/>
          <p:cNvSpPr txBox="1"/>
          <p:nvPr>
            <p:ph idx="1" type="subTitle"/>
          </p:nvPr>
        </p:nvSpPr>
        <p:spPr>
          <a:xfrm>
            <a:off x="720000" y="1232200"/>
            <a:ext cx="7671000" cy="10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774" name="Shape 774"/>
        <p:cNvGrpSpPr/>
        <p:nvPr/>
      </p:nvGrpSpPr>
      <p:grpSpPr>
        <a:xfrm>
          <a:off x="0" y="0"/>
          <a:ext cx="0" cy="0"/>
          <a:chOff x="0" y="0"/>
          <a:chExt cx="0" cy="0"/>
        </a:xfrm>
      </p:grpSpPr>
      <p:pic>
        <p:nvPicPr>
          <p:cNvPr id="775" name="Google Shape;775;g38b52e6f5cc_0_648"/>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776" name="Google Shape;776;g38b52e6f5cc_0_6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777" name="Shape 777"/>
        <p:cNvGrpSpPr/>
        <p:nvPr/>
      </p:nvGrpSpPr>
      <p:grpSpPr>
        <a:xfrm>
          <a:off x="0" y="0"/>
          <a:ext cx="0" cy="0"/>
          <a:chOff x="0" y="0"/>
          <a:chExt cx="0" cy="0"/>
        </a:xfrm>
      </p:grpSpPr>
      <p:pic>
        <p:nvPicPr>
          <p:cNvPr id="778" name="Google Shape;778;g38b52e6f5cc_0_6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79" name="Google Shape;779;g38b52e6f5cc_0_6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780" name="Shape 780"/>
        <p:cNvGrpSpPr/>
        <p:nvPr/>
      </p:nvGrpSpPr>
      <p:grpSpPr>
        <a:xfrm>
          <a:off x="0" y="0"/>
          <a:ext cx="0" cy="0"/>
          <a:chOff x="0" y="0"/>
          <a:chExt cx="0" cy="0"/>
        </a:xfrm>
      </p:grpSpPr>
      <p:pic>
        <p:nvPicPr>
          <p:cNvPr id="781" name="Google Shape;781;g38b52e6f5cc_0_654"/>
          <p:cNvPicPr preferRelativeResize="0"/>
          <p:nvPr/>
        </p:nvPicPr>
        <p:blipFill>
          <a:blip r:embed="rId2">
            <a:alphaModFix/>
          </a:blip>
          <a:stretch>
            <a:fillRect/>
          </a:stretch>
        </p:blipFill>
        <p:spPr>
          <a:xfrm rot="10800000">
            <a:off x="0" y="0"/>
            <a:ext cx="9144014" cy="5143500"/>
          </a:xfrm>
          <a:prstGeom prst="rect">
            <a:avLst/>
          </a:prstGeom>
          <a:noFill/>
          <a:ln>
            <a:noFill/>
          </a:ln>
        </p:spPr>
      </p:pic>
      <p:sp>
        <p:nvSpPr>
          <p:cNvPr id="782" name="Google Shape;782;g38b52e6f5cc_0_65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783" name="Shape 783"/>
        <p:cNvGrpSpPr/>
        <p:nvPr/>
      </p:nvGrpSpPr>
      <p:grpSpPr>
        <a:xfrm>
          <a:off x="0" y="0"/>
          <a:ext cx="0" cy="0"/>
          <a:chOff x="0" y="0"/>
          <a:chExt cx="0" cy="0"/>
        </a:xfrm>
      </p:grpSpPr>
      <p:pic>
        <p:nvPicPr>
          <p:cNvPr id="784" name="Google Shape;784;g38b52e6f5cc_0_657"/>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785" name="Google Shape;785;g38b52e6f5cc_0_6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pic>
        <p:nvPicPr>
          <p:cNvPr id="95" name="Google Shape;95;p4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6" name="Google Shape;96;p4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97" name="Google Shape;97;p48"/>
          <p:cNvSpPr txBox="1"/>
          <p:nvPr>
            <p:ph idx="1" type="subTitle"/>
          </p:nvPr>
        </p:nvSpPr>
        <p:spPr>
          <a:xfrm>
            <a:off x="4646725" y="2726550"/>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 name="Google Shape;98;p48"/>
          <p:cNvSpPr txBox="1"/>
          <p:nvPr>
            <p:ph idx="2" type="subTitle"/>
          </p:nvPr>
        </p:nvSpPr>
        <p:spPr>
          <a:xfrm>
            <a:off x="720000" y="2726557"/>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 name="Google Shape;99;p48"/>
          <p:cNvSpPr txBox="1"/>
          <p:nvPr>
            <p:ph idx="3" type="subTitle"/>
          </p:nvPr>
        </p:nvSpPr>
        <p:spPr>
          <a:xfrm>
            <a:off x="720000"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00" name="Google Shape;100;p48"/>
          <p:cNvSpPr txBox="1"/>
          <p:nvPr>
            <p:ph idx="4" type="subTitle"/>
          </p:nvPr>
        </p:nvSpPr>
        <p:spPr>
          <a:xfrm>
            <a:off x="4646725"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786" name="Shape 786"/>
        <p:cNvGrpSpPr/>
        <p:nvPr/>
      </p:nvGrpSpPr>
      <p:grpSpPr>
        <a:xfrm>
          <a:off x="0" y="0"/>
          <a:ext cx="0" cy="0"/>
          <a:chOff x="0" y="0"/>
          <a:chExt cx="0" cy="0"/>
        </a:xfrm>
      </p:grpSpPr>
      <p:pic>
        <p:nvPicPr>
          <p:cNvPr id="787" name="Google Shape;787;g38b52e6f5cc_0_660"/>
          <p:cNvPicPr preferRelativeResize="0"/>
          <p:nvPr/>
        </p:nvPicPr>
        <p:blipFill>
          <a:blip r:embed="rId2">
            <a:alphaModFix/>
          </a:blip>
          <a:stretch>
            <a:fillRect/>
          </a:stretch>
        </p:blipFill>
        <p:spPr>
          <a:xfrm>
            <a:off x="0" y="0"/>
            <a:ext cx="9144000" cy="5143500"/>
          </a:xfrm>
          <a:prstGeom prst="rect">
            <a:avLst/>
          </a:prstGeom>
          <a:noFill/>
          <a:ln>
            <a:noFill/>
          </a:ln>
        </p:spPr>
      </p:pic>
      <p:sp>
        <p:nvSpPr>
          <p:cNvPr id="788" name="Google Shape;788;g38b52e6f5cc_0_660"/>
          <p:cNvSpPr txBox="1"/>
          <p:nvPr>
            <p:ph type="ctrTitle"/>
          </p:nvPr>
        </p:nvSpPr>
        <p:spPr>
          <a:xfrm>
            <a:off x="2682900" y="535000"/>
            <a:ext cx="3778200" cy="9978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89" name="Google Shape;789;g38b52e6f5cc_0_660"/>
          <p:cNvSpPr txBox="1"/>
          <p:nvPr>
            <p:ph idx="1" type="subTitle"/>
          </p:nvPr>
        </p:nvSpPr>
        <p:spPr>
          <a:xfrm>
            <a:off x="2682900" y="1493525"/>
            <a:ext cx="3778200" cy="1269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90" name="Google Shape;790;g38b52e6f5cc_0_660"/>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000">
                <a:solidFill>
                  <a:schemeClr val="dk1"/>
                </a:solidFill>
                <a:latin typeface="Open Sans"/>
                <a:ea typeface="Open Sans"/>
                <a:cs typeface="Open Sans"/>
                <a:sym typeface="Open Sans"/>
              </a:rPr>
              <a:t>CREDITS:</a:t>
            </a:r>
            <a:r>
              <a:rPr lang="en" sz="1000">
                <a:solidFill>
                  <a:schemeClr val="dk1"/>
                </a:solidFill>
                <a:latin typeface="Open Sans"/>
                <a:ea typeface="Open Sans"/>
                <a:cs typeface="Open Sans"/>
                <a:sym typeface="Open Sans"/>
              </a:rPr>
              <a:t> This presentation template was created by </a:t>
            </a:r>
            <a:r>
              <a:rPr b="1" lang="en" sz="1000" u="sng">
                <a:solidFill>
                  <a:schemeClr val="dk1"/>
                </a:solidFill>
                <a:latin typeface="Open Sans"/>
                <a:ea typeface="Open Sans"/>
                <a:cs typeface="Open Sans"/>
                <a:sym typeface="Open Sans"/>
                <a:hlinkClick r:id="rId3">
                  <a:extLst>
                    <a:ext uri="{A12FA001-AC4F-418D-AE19-62706E023703}">
                      <ahyp:hlinkClr val="tx"/>
                    </a:ext>
                  </a:extLst>
                </a:hlinkClick>
              </a:rPr>
              <a:t>Slidesgo</a:t>
            </a:r>
            <a:r>
              <a:rPr b="1" lang="en" sz="1000" u="sng">
                <a:solidFill>
                  <a:schemeClr val="dk1"/>
                </a:solidFill>
                <a:latin typeface="Open Sans"/>
                <a:ea typeface="Open Sans"/>
                <a:cs typeface="Open Sans"/>
                <a:sym typeface="Open Sans"/>
              </a:rPr>
              <a:t>,</a:t>
            </a:r>
            <a:r>
              <a:rPr b="1" lang="en" sz="1000">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includes icons by </a:t>
            </a:r>
            <a:r>
              <a:rPr b="1" lang="en" sz="1000" u="sng">
                <a:solidFill>
                  <a:schemeClr val="dk1"/>
                </a:solidFill>
                <a:latin typeface="Open Sans"/>
                <a:ea typeface="Open Sans"/>
                <a:cs typeface="Open Sans"/>
                <a:sym typeface="Open Sans"/>
                <a:hlinkClick r:id="rId4">
                  <a:extLst>
                    <a:ext uri="{A12FA001-AC4F-418D-AE19-62706E023703}">
                      <ahyp:hlinkClr val="tx"/>
                    </a:ext>
                  </a:extLst>
                </a:hlinkClick>
              </a:rPr>
              <a:t>Flaticon</a:t>
            </a:r>
            <a:r>
              <a:rPr b="1" lang="en" sz="1000">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infographics &amp; images by </a:t>
            </a:r>
            <a:r>
              <a:rPr b="1" lang="en" sz="1000" u="sng">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sz="1000" u="sng">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791" name="Shape 791"/>
        <p:cNvGrpSpPr/>
        <p:nvPr/>
      </p:nvGrpSpPr>
      <p:grpSpPr>
        <a:xfrm>
          <a:off x="0" y="0"/>
          <a:ext cx="0" cy="0"/>
          <a:chOff x="0" y="0"/>
          <a:chExt cx="0" cy="0"/>
        </a:xfrm>
      </p:grpSpPr>
      <p:pic>
        <p:nvPicPr>
          <p:cNvPr id="792" name="Google Shape;792;g38b52e6f5cc_0_665"/>
          <p:cNvPicPr preferRelativeResize="0"/>
          <p:nvPr/>
        </p:nvPicPr>
        <p:blipFill>
          <a:blip r:embed="rId2">
            <a:alphaModFix/>
          </a:blip>
          <a:stretch>
            <a:fillRect/>
          </a:stretch>
        </p:blipFill>
        <p:spPr>
          <a:xfrm>
            <a:off x="0" y="0"/>
            <a:ext cx="9143990" cy="51435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793" name="Shape 793"/>
        <p:cNvGrpSpPr/>
        <p:nvPr/>
      </p:nvGrpSpPr>
      <p:grpSpPr>
        <a:xfrm>
          <a:off x="0" y="0"/>
          <a:ext cx="0" cy="0"/>
          <a:chOff x="0" y="0"/>
          <a:chExt cx="0" cy="0"/>
        </a:xfrm>
      </p:grpSpPr>
      <p:pic>
        <p:nvPicPr>
          <p:cNvPr id="794" name="Google Shape;794;g38b52e6f5cc_0_667"/>
          <p:cNvPicPr preferRelativeResize="0"/>
          <p:nvPr/>
        </p:nvPicPr>
        <p:blipFill>
          <a:blip r:embed="rId2">
            <a:alphaModFix/>
          </a:blip>
          <a:stretch>
            <a:fillRect/>
          </a:stretch>
        </p:blipFill>
        <p:spPr>
          <a:xfrm>
            <a:off x="0" y="0"/>
            <a:ext cx="9144000" cy="5143505"/>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8" name="Shape 798"/>
        <p:cNvGrpSpPr/>
        <p:nvPr/>
      </p:nvGrpSpPr>
      <p:grpSpPr>
        <a:xfrm>
          <a:off x="0" y="0"/>
          <a:ext cx="0" cy="0"/>
          <a:chOff x="0" y="0"/>
          <a:chExt cx="0" cy="0"/>
        </a:xfrm>
      </p:grpSpPr>
      <p:pic>
        <p:nvPicPr>
          <p:cNvPr id="799" name="Google Shape;799;g38b52e6f5cc_0_83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0" name="Google Shape;800;g38b52e6f5cc_0_838"/>
          <p:cNvSpPr txBox="1"/>
          <p:nvPr>
            <p:ph type="ctrTitle"/>
          </p:nvPr>
        </p:nvSpPr>
        <p:spPr>
          <a:xfrm>
            <a:off x="1509150" y="1010025"/>
            <a:ext cx="6125700" cy="20736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801" name="Google Shape;801;g38b52e6f5cc_0_838"/>
          <p:cNvSpPr txBox="1"/>
          <p:nvPr>
            <p:ph idx="1" type="subTitle"/>
          </p:nvPr>
        </p:nvSpPr>
        <p:spPr>
          <a:xfrm>
            <a:off x="3310950" y="3750175"/>
            <a:ext cx="2522100" cy="741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2" name="Shape 802"/>
        <p:cNvGrpSpPr/>
        <p:nvPr/>
      </p:nvGrpSpPr>
      <p:grpSpPr>
        <a:xfrm>
          <a:off x="0" y="0"/>
          <a:ext cx="0" cy="0"/>
          <a:chOff x="0" y="0"/>
          <a:chExt cx="0" cy="0"/>
        </a:xfrm>
      </p:grpSpPr>
      <p:pic>
        <p:nvPicPr>
          <p:cNvPr id="803" name="Google Shape;803;g38b52e6f5cc_0_842"/>
          <p:cNvPicPr preferRelativeResize="0"/>
          <p:nvPr/>
        </p:nvPicPr>
        <p:blipFill>
          <a:blip r:embed="rId2">
            <a:alphaModFix/>
          </a:blip>
          <a:stretch>
            <a:fillRect/>
          </a:stretch>
        </p:blipFill>
        <p:spPr>
          <a:xfrm>
            <a:off x="0" y="0"/>
            <a:ext cx="9144014" cy="5143500"/>
          </a:xfrm>
          <a:prstGeom prst="rect">
            <a:avLst/>
          </a:prstGeom>
          <a:noFill/>
          <a:ln>
            <a:noFill/>
          </a:ln>
        </p:spPr>
      </p:pic>
      <p:sp>
        <p:nvSpPr>
          <p:cNvPr id="804" name="Google Shape;804;g38b52e6f5cc_0_842"/>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05" name="Google Shape;805;g38b52e6f5cc_0_842"/>
          <p:cNvSpPr txBox="1"/>
          <p:nvPr>
            <p:ph hasCustomPrompt="1" idx="2" type="title"/>
          </p:nvPr>
        </p:nvSpPr>
        <p:spPr>
          <a:xfrm>
            <a:off x="4319925" y="1560475"/>
            <a:ext cx="9891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806" name="Google Shape;806;g38b52e6f5cc_0_842"/>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7" name="Shape 807"/>
        <p:cNvGrpSpPr/>
        <p:nvPr/>
      </p:nvGrpSpPr>
      <p:grpSpPr>
        <a:xfrm>
          <a:off x="0" y="0"/>
          <a:ext cx="0" cy="0"/>
          <a:chOff x="0" y="0"/>
          <a:chExt cx="0" cy="0"/>
        </a:xfrm>
      </p:grpSpPr>
      <p:pic>
        <p:nvPicPr>
          <p:cNvPr id="808" name="Google Shape;808;g38b52e6f5cc_0_847"/>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809" name="Google Shape;809;g38b52e6f5cc_0_8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810" name="Google Shape;810;g38b52e6f5cc_0_847"/>
          <p:cNvSpPr txBox="1"/>
          <p:nvPr>
            <p:ph idx="1" type="body"/>
          </p:nvPr>
        </p:nvSpPr>
        <p:spPr>
          <a:xfrm>
            <a:off x="720000" y="1061700"/>
            <a:ext cx="7704000" cy="4617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1" name="Shape 811"/>
        <p:cNvGrpSpPr/>
        <p:nvPr/>
      </p:nvGrpSpPr>
      <p:grpSpPr>
        <a:xfrm>
          <a:off x="0" y="0"/>
          <a:ext cx="0" cy="0"/>
          <a:chOff x="0" y="0"/>
          <a:chExt cx="0" cy="0"/>
        </a:xfrm>
      </p:grpSpPr>
      <p:pic>
        <p:nvPicPr>
          <p:cNvPr id="812" name="Google Shape;812;g38b52e6f5cc_0_8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813" name="Google Shape;813;g38b52e6f5cc_0_8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14" name="Google Shape;814;g38b52e6f5cc_0_851"/>
          <p:cNvSpPr txBox="1"/>
          <p:nvPr>
            <p:ph idx="1" type="subTitle"/>
          </p:nvPr>
        </p:nvSpPr>
        <p:spPr>
          <a:xfrm>
            <a:off x="4646725" y="2726550"/>
            <a:ext cx="2748300" cy="17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5" name="Google Shape;815;g38b52e6f5cc_0_851"/>
          <p:cNvSpPr txBox="1"/>
          <p:nvPr>
            <p:ph idx="2" type="subTitle"/>
          </p:nvPr>
        </p:nvSpPr>
        <p:spPr>
          <a:xfrm>
            <a:off x="720000" y="2726557"/>
            <a:ext cx="2748300" cy="17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6" name="Google Shape;816;g38b52e6f5cc_0_851"/>
          <p:cNvSpPr txBox="1"/>
          <p:nvPr>
            <p:ph idx="3" type="subTitle"/>
          </p:nvPr>
        </p:nvSpPr>
        <p:spPr>
          <a:xfrm>
            <a:off x="720000" y="2236104"/>
            <a:ext cx="2748300" cy="558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17" name="Google Shape;817;g38b52e6f5cc_0_851"/>
          <p:cNvSpPr txBox="1"/>
          <p:nvPr>
            <p:ph idx="4" type="subTitle"/>
          </p:nvPr>
        </p:nvSpPr>
        <p:spPr>
          <a:xfrm>
            <a:off x="4646725" y="2236104"/>
            <a:ext cx="2748300" cy="5589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8" name="Shape 818"/>
        <p:cNvGrpSpPr/>
        <p:nvPr/>
      </p:nvGrpSpPr>
      <p:grpSpPr>
        <a:xfrm>
          <a:off x="0" y="0"/>
          <a:ext cx="0" cy="0"/>
          <a:chOff x="0" y="0"/>
          <a:chExt cx="0" cy="0"/>
        </a:xfrm>
      </p:grpSpPr>
      <p:pic>
        <p:nvPicPr>
          <p:cNvPr id="819" name="Google Shape;819;g38b52e6f5cc_0_85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20" name="Google Shape;820;g38b52e6f5cc_0_8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1" name="Shape 821"/>
        <p:cNvGrpSpPr/>
        <p:nvPr/>
      </p:nvGrpSpPr>
      <p:grpSpPr>
        <a:xfrm>
          <a:off x="0" y="0"/>
          <a:ext cx="0" cy="0"/>
          <a:chOff x="0" y="0"/>
          <a:chExt cx="0" cy="0"/>
        </a:xfrm>
      </p:grpSpPr>
      <p:pic>
        <p:nvPicPr>
          <p:cNvPr id="822" name="Google Shape;822;g38b52e6f5cc_0_861"/>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823" name="Google Shape;823;g38b52e6f5cc_0_861"/>
          <p:cNvSpPr txBox="1"/>
          <p:nvPr>
            <p:ph type="title"/>
          </p:nvPr>
        </p:nvSpPr>
        <p:spPr>
          <a:xfrm>
            <a:off x="715100" y="1015825"/>
            <a:ext cx="3852000" cy="572700"/>
          </a:xfrm>
          <a:prstGeom prst="rect">
            <a:avLst/>
          </a:prstGeom>
        </p:spPr>
        <p:txBody>
          <a:bodyPr anchorCtr="0" anchor="b" bIns="91425" lIns="91425" spcFirstLastPara="1" rIns="91425" wrap="square" tIns="91425">
            <a:noAutofit/>
          </a:bodyPr>
          <a:lstStyle>
            <a:lvl1pPr lvl="0" algn="l">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24" name="Google Shape;824;g38b52e6f5cc_0_861"/>
          <p:cNvSpPr txBox="1"/>
          <p:nvPr>
            <p:ph idx="1" type="body"/>
          </p:nvPr>
        </p:nvSpPr>
        <p:spPr>
          <a:xfrm>
            <a:off x="715100" y="1649075"/>
            <a:ext cx="3852000" cy="24786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lnSpc>
                <a:spcPct val="115000"/>
              </a:lnSpc>
              <a:spcBef>
                <a:spcPts val="0"/>
              </a:spcBef>
              <a:spcAft>
                <a:spcPts val="0"/>
              </a:spcAft>
              <a:buSzPts val="1400"/>
              <a:buChar char="○"/>
              <a:defRPr/>
            </a:lvl2pPr>
            <a:lvl3pPr indent="-317500" lvl="2" marL="1371600">
              <a:lnSpc>
                <a:spcPct val="115000"/>
              </a:lnSpc>
              <a:spcBef>
                <a:spcPts val="0"/>
              </a:spcBef>
              <a:spcAft>
                <a:spcPts val="0"/>
              </a:spcAft>
              <a:buSzPts val="1400"/>
              <a:buChar char="■"/>
              <a:defRPr/>
            </a:lvl3pPr>
            <a:lvl4pPr indent="-317500" lvl="3" marL="1828800">
              <a:lnSpc>
                <a:spcPct val="115000"/>
              </a:lnSpc>
              <a:spcBef>
                <a:spcPts val="0"/>
              </a:spcBef>
              <a:spcAft>
                <a:spcPts val="0"/>
              </a:spcAft>
              <a:buSzPts val="1400"/>
              <a:buChar char="●"/>
              <a:defRPr/>
            </a:lvl4pPr>
            <a:lvl5pPr indent="-317500" lvl="4" marL="2286000">
              <a:lnSpc>
                <a:spcPct val="115000"/>
              </a:lnSpc>
              <a:spcBef>
                <a:spcPts val="0"/>
              </a:spcBef>
              <a:spcAft>
                <a:spcPts val="0"/>
              </a:spcAft>
              <a:buSzPts val="1400"/>
              <a:buChar char="○"/>
              <a:defRPr/>
            </a:lvl5pPr>
            <a:lvl6pPr indent="-317500" lvl="5" marL="2743200">
              <a:lnSpc>
                <a:spcPct val="115000"/>
              </a:lnSpc>
              <a:spcBef>
                <a:spcPts val="0"/>
              </a:spcBef>
              <a:spcAft>
                <a:spcPts val="0"/>
              </a:spcAft>
              <a:buSzPts val="1400"/>
              <a:buChar char="■"/>
              <a:defRPr/>
            </a:lvl6pPr>
            <a:lvl7pPr indent="-317500" lvl="6" marL="3200400">
              <a:lnSpc>
                <a:spcPct val="115000"/>
              </a:lnSpc>
              <a:spcBef>
                <a:spcPts val="0"/>
              </a:spcBef>
              <a:spcAft>
                <a:spcPts val="0"/>
              </a:spcAft>
              <a:buSzPts val="1400"/>
              <a:buChar char="●"/>
              <a:defRPr/>
            </a:lvl7pPr>
            <a:lvl8pPr indent="-317500" lvl="7" marL="3657600">
              <a:lnSpc>
                <a:spcPct val="115000"/>
              </a:lnSpc>
              <a:spcBef>
                <a:spcPts val="0"/>
              </a:spcBef>
              <a:spcAft>
                <a:spcPts val="0"/>
              </a:spcAft>
              <a:buSzPts val="1400"/>
              <a:buChar char="○"/>
              <a:defRPr/>
            </a:lvl8pPr>
            <a:lvl9pPr indent="-317500" lvl="8" marL="4114800">
              <a:lnSpc>
                <a:spcPct val="115000"/>
              </a:lnSpc>
              <a:spcBef>
                <a:spcPts val="0"/>
              </a:spcBef>
              <a:spcAft>
                <a:spcPts val="0"/>
              </a:spcAft>
              <a:buSzPts val="1400"/>
              <a:buChar char="■"/>
              <a:defRPr/>
            </a:lvl9pPr>
          </a:lstStyle>
          <a:p/>
        </p:txBody>
      </p:sp>
      <p:sp>
        <p:nvSpPr>
          <p:cNvPr id="825" name="Google Shape;825;g38b52e6f5cc_0_861"/>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6" name="Shape 826"/>
        <p:cNvGrpSpPr/>
        <p:nvPr/>
      </p:nvGrpSpPr>
      <p:grpSpPr>
        <a:xfrm>
          <a:off x="0" y="0"/>
          <a:ext cx="0" cy="0"/>
          <a:chOff x="0" y="0"/>
          <a:chExt cx="0" cy="0"/>
        </a:xfrm>
      </p:grpSpPr>
      <p:pic>
        <p:nvPicPr>
          <p:cNvPr id="827" name="Google Shape;827;g38b52e6f5cc_0_866"/>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828" name="Google Shape;828;g38b52e6f5cc_0_866"/>
          <p:cNvSpPr txBox="1"/>
          <p:nvPr>
            <p:ph type="title"/>
          </p:nvPr>
        </p:nvSpPr>
        <p:spPr>
          <a:xfrm>
            <a:off x="2167150" y="1307100"/>
            <a:ext cx="48096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01" name="Shape 101"/>
        <p:cNvGrpSpPr/>
        <p:nvPr/>
      </p:nvGrpSpPr>
      <p:grpSpPr>
        <a:xfrm>
          <a:off x="0" y="0"/>
          <a:ext cx="0" cy="0"/>
          <a:chOff x="0" y="0"/>
          <a:chExt cx="0" cy="0"/>
        </a:xfrm>
      </p:grpSpPr>
      <p:pic>
        <p:nvPicPr>
          <p:cNvPr id="102" name="Google Shape;102;p50"/>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103" name="Google Shape;103;p5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4" name="Google Shape;104;p50"/>
          <p:cNvSpPr txBox="1"/>
          <p:nvPr>
            <p:ph idx="1" type="subTitle"/>
          </p:nvPr>
        </p:nvSpPr>
        <p:spPr>
          <a:xfrm>
            <a:off x="72000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05" name="Google Shape;105;p50"/>
          <p:cNvSpPr txBox="1"/>
          <p:nvPr>
            <p:ph idx="2" type="subTitle"/>
          </p:nvPr>
        </p:nvSpPr>
        <p:spPr>
          <a:xfrm>
            <a:off x="72000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6" name="Google Shape;106;p50"/>
          <p:cNvSpPr txBox="1"/>
          <p:nvPr>
            <p:ph idx="3" type="subTitle"/>
          </p:nvPr>
        </p:nvSpPr>
        <p:spPr>
          <a:xfrm>
            <a:off x="467865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7" name="Google Shape;107;p50"/>
          <p:cNvSpPr txBox="1"/>
          <p:nvPr>
            <p:ph idx="4" type="subTitle"/>
          </p:nvPr>
        </p:nvSpPr>
        <p:spPr>
          <a:xfrm>
            <a:off x="72000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8" name="Google Shape;108;p50"/>
          <p:cNvSpPr txBox="1"/>
          <p:nvPr>
            <p:ph idx="5" type="subTitle"/>
          </p:nvPr>
        </p:nvSpPr>
        <p:spPr>
          <a:xfrm>
            <a:off x="467865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50"/>
          <p:cNvSpPr txBox="1"/>
          <p:nvPr>
            <p:ph idx="6" type="subTitle"/>
          </p:nvPr>
        </p:nvSpPr>
        <p:spPr>
          <a:xfrm>
            <a:off x="72000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10" name="Google Shape;110;p50"/>
          <p:cNvSpPr txBox="1"/>
          <p:nvPr>
            <p:ph idx="7" type="subTitle"/>
          </p:nvPr>
        </p:nvSpPr>
        <p:spPr>
          <a:xfrm>
            <a:off x="467865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11" name="Google Shape;111;p50"/>
          <p:cNvSpPr txBox="1"/>
          <p:nvPr>
            <p:ph idx="8" type="subTitle"/>
          </p:nvPr>
        </p:nvSpPr>
        <p:spPr>
          <a:xfrm>
            <a:off x="467865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9" name="Shape 829"/>
        <p:cNvGrpSpPr/>
        <p:nvPr/>
      </p:nvGrpSpPr>
      <p:grpSpPr>
        <a:xfrm>
          <a:off x="0" y="0"/>
          <a:ext cx="0" cy="0"/>
          <a:chOff x="0" y="0"/>
          <a:chExt cx="0" cy="0"/>
        </a:xfrm>
      </p:grpSpPr>
      <p:pic>
        <p:nvPicPr>
          <p:cNvPr id="830" name="Google Shape;830;g38b52e6f5cc_0_869"/>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831" name="Google Shape;831;g38b52e6f5cc_0_869"/>
          <p:cNvSpPr txBox="1"/>
          <p:nvPr>
            <p:ph type="title"/>
          </p:nvPr>
        </p:nvSpPr>
        <p:spPr>
          <a:xfrm>
            <a:off x="2201813" y="1584874"/>
            <a:ext cx="47403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32" name="Google Shape;832;g38b52e6f5cc_0_869"/>
          <p:cNvSpPr txBox="1"/>
          <p:nvPr>
            <p:ph idx="1" type="subTitle"/>
          </p:nvPr>
        </p:nvSpPr>
        <p:spPr>
          <a:xfrm>
            <a:off x="2201888" y="2427926"/>
            <a:ext cx="4740300" cy="1130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3" name="Shape 833"/>
        <p:cNvGrpSpPr/>
        <p:nvPr/>
      </p:nvGrpSpPr>
      <p:grpSpPr>
        <a:xfrm>
          <a:off x="0" y="0"/>
          <a:ext cx="0" cy="0"/>
          <a:chOff x="0" y="0"/>
          <a:chExt cx="0" cy="0"/>
        </a:xfrm>
      </p:grpSpPr>
      <p:sp>
        <p:nvSpPr>
          <p:cNvPr id="834" name="Google Shape;834;g38b52e6f5cc_0_873"/>
          <p:cNvSpPr/>
          <p:nvPr>
            <p:ph idx="2" type="pic"/>
          </p:nvPr>
        </p:nvSpPr>
        <p:spPr>
          <a:xfrm>
            <a:off x="-6875" y="0"/>
            <a:ext cx="9144000" cy="5157300"/>
          </a:xfrm>
          <a:prstGeom prst="rect">
            <a:avLst/>
          </a:prstGeom>
          <a:noFill/>
          <a:ln>
            <a:noFill/>
          </a:ln>
        </p:spPr>
      </p:sp>
      <p:sp>
        <p:nvSpPr>
          <p:cNvPr id="835" name="Google Shape;835;g38b52e6f5cc_0_873"/>
          <p:cNvSpPr txBox="1"/>
          <p:nvPr>
            <p:ph type="title"/>
          </p:nvPr>
        </p:nvSpPr>
        <p:spPr>
          <a:xfrm>
            <a:off x="720000" y="4038000"/>
            <a:ext cx="7704000" cy="572700"/>
          </a:xfrm>
          <a:prstGeom prst="rect">
            <a:avLst/>
          </a:prstGeom>
          <a:solidFill>
            <a:schemeClr val="lt1"/>
          </a:solidFill>
        </p:spPr>
        <p:txBody>
          <a:bodyPr anchorCtr="0" anchor="ctr" bIns="91425" lIns="91425" spcFirstLastPara="1" rIns="91425" wrap="square" tIns="91425">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6" name="Shape 836"/>
        <p:cNvGrpSpPr/>
        <p:nvPr/>
      </p:nvGrpSpPr>
      <p:grpSpPr>
        <a:xfrm>
          <a:off x="0" y="0"/>
          <a:ext cx="0" cy="0"/>
          <a:chOff x="0" y="0"/>
          <a:chExt cx="0" cy="0"/>
        </a:xfrm>
      </p:grpSpPr>
      <p:pic>
        <p:nvPicPr>
          <p:cNvPr id="837" name="Google Shape;837;g38b52e6f5cc_0_876"/>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838" name="Google Shape;838;g38b52e6f5cc_0_876"/>
          <p:cNvSpPr txBox="1"/>
          <p:nvPr>
            <p:ph hasCustomPrompt="1" type="title"/>
          </p:nvPr>
        </p:nvSpPr>
        <p:spPr>
          <a:xfrm>
            <a:off x="1284000" y="1467060"/>
            <a:ext cx="6576000" cy="1142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39" name="Google Shape;839;g38b52e6f5cc_0_876"/>
          <p:cNvSpPr txBox="1"/>
          <p:nvPr>
            <p:ph idx="1" type="subTitle"/>
          </p:nvPr>
        </p:nvSpPr>
        <p:spPr>
          <a:xfrm>
            <a:off x="1284000" y="2766225"/>
            <a:ext cx="6576000" cy="713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840" name="Shape 840"/>
        <p:cNvGrpSpPr/>
        <p:nvPr/>
      </p:nvGrpSpPr>
      <p:grpSpPr>
        <a:xfrm>
          <a:off x="0" y="0"/>
          <a:ext cx="0" cy="0"/>
          <a:chOff x="0" y="0"/>
          <a:chExt cx="0" cy="0"/>
        </a:xfrm>
      </p:grpSpPr>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41" name="Shape 841"/>
        <p:cNvGrpSpPr/>
        <p:nvPr/>
      </p:nvGrpSpPr>
      <p:grpSpPr>
        <a:xfrm>
          <a:off x="0" y="0"/>
          <a:ext cx="0" cy="0"/>
          <a:chOff x="0" y="0"/>
          <a:chExt cx="0" cy="0"/>
        </a:xfrm>
      </p:grpSpPr>
      <p:pic>
        <p:nvPicPr>
          <p:cNvPr id="842" name="Google Shape;842;g38b52e6f5cc_0_881"/>
          <p:cNvPicPr preferRelativeResize="0"/>
          <p:nvPr/>
        </p:nvPicPr>
        <p:blipFill>
          <a:blip r:embed="rId2">
            <a:alphaModFix/>
          </a:blip>
          <a:stretch>
            <a:fillRect/>
          </a:stretch>
        </p:blipFill>
        <p:spPr>
          <a:xfrm>
            <a:off x="0" y="0"/>
            <a:ext cx="9144000" cy="5143500"/>
          </a:xfrm>
          <a:prstGeom prst="rect">
            <a:avLst/>
          </a:prstGeom>
          <a:noFill/>
          <a:ln>
            <a:noFill/>
          </a:ln>
        </p:spPr>
      </p:pic>
      <p:sp>
        <p:nvSpPr>
          <p:cNvPr id="843" name="Google Shape;843;g38b52e6f5cc_0_88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44" name="Google Shape;844;g38b52e6f5cc_0_881"/>
          <p:cNvSpPr txBox="1"/>
          <p:nvPr>
            <p:ph hasCustomPrompt="1" idx="2" type="title"/>
          </p:nvPr>
        </p:nvSpPr>
        <p:spPr>
          <a:xfrm>
            <a:off x="856689" y="14743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5" name="Google Shape;845;g38b52e6f5cc_0_881"/>
          <p:cNvSpPr txBox="1"/>
          <p:nvPr>
            <p:ph hasCustomPrompt="1" idx="3" type="title"/>
          </p:nvPr>
        </p:nvSpPr>
        <p:spPr>
          <a:xfrm>
            <a:off x="856689" y="30258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6" name="Google Shape;846;g38b52e6f5cc_0_881"/>
          <p:cNvSpPr txBox="1"/>
          <p:nvPr>
            <p:ph hasCustomPrompt="1" idx="4" type="title"/>
          </p:nvPr>
        </p:nvSpPr>
        <p:spPr>
          <a:xfrm>
            <a:off x="3562175" y="14743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7" name="Google Shape;847;g38b52e6f5cc_0_881"/>
          <p:cNvSpPr txBox="1"/>
          <p:nvPr>
            <p:ph hasCustomPrompt="1" idx="5" type="title"/>
          </p:nvPr>
        </p:nvSpPr>
        <p:spPr>
          <a:xfrm>
            <a:off x="3562175" y="30258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8" name="Google Shape;848;g38b52e6f5cc_0_881"/>
          <p:cNvSpPr txBox="1"/>
          <p:nvPr>
            <p:ph hasCustomPrompt="1" idx="6" type="title"/>
          </p:nvPr>
        </p:nvSpPr>
        <p:spPr>
          <a:xfrm>
            <a:off x="6267653" y="1460261"/>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49" name="Google Shape;849;g38b52e6f5cc_0_881"/>
          <p:cNvSpPr txBox="1"/>
          <p:nvPr>
            <p:ph hasCustomPrompt="1" idx="7" type="title"/>
          </p:nvPr>
        </p:nvSpPr>
        <p:spPr>
          <a:xfrm>
            <a:off x="6267653" y="3025825"/>
            <a:ext cx="722700" cy="447600"/>
          </a:xfrm>
          <a:prstGeom prst="rect">
            <a:avLst/>
          </a:prstGeom>
          <a:noFill/>
        </p:spPr>
        <p:txBody>
          <a:bodyPr anchorCtr="0" anchor="ctr" bIns="91425" lIns="91425" spcFirstLastPara="1" rIns="91425" wrap="square" tIns="91425">
            <a:noAutofit/>
          </a:bodyPr>
          <a:lstStyle>
            <a:lvl1pPr lvl="0">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50" name="Google Shape;850;g38b52e6f5cc_0_881"/>
          <p:cNvSpPr txBox="1"/>
          <p:nvPr>
            <p:ph idx="1" type="subTitle"/>
          </p:nvPr>
        </p:nvSpPr>
        <p:spPr>
          <a:xfrm>
            <a:off x="720000" y="1977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51" name="Google Shape;851;g38b52e6f5cc_0_881"/>
          <p:cNvSpPr txBox="1"/>
          <p:nvPr>
            <p:ph idx="8" type="subTitle"/>
          </p:nvPr>
        </p:nvSpPr>
        <p:spPr>
          <a:xfrm>
            <a:off x="3419275" y="1977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52" name="Google Shape;852;g38b52e6f5cc_0_881"/>
          <p:cNvSpPr txBox="1"/>
          <p:nvPr>
            <p:ph idx="9" type="subTitle"/>
          </p:nvPr>
        </p:nvSpPr>
        <p:spPr>
          <a:xfrm>
            <a:off x="6118550" y="1977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53" name="Google Shape;853;g38b52e6f5cc_0_881"/>
          <p:cNvSpPr txBox="1"/>
          <p:nvPr>
            <p:ph idx="13" type="subTitle"/>
          </p:nvPr>
        </p:nvSpPr>
        <p:spPr>
          <a:xfrm>
            <a:off x="720000" y="3522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54" name="Google Shape;854;g38b52e6f5cc_0_881"/>
          <p:cNvSpPr txBox="1"/>
          <p:nvPr>
            <p:ph idx="14" type="subTitle"/>
          </p:nvPr>
        </p:nvSpPr>
        <p:spPr>
          <a:xfrm>
            <a:off x="3419275" y="3522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55" name="Google Shape;855;g38b52e6f5cc_0_881"/>
          <p:cNvSpPr txBox="1"/>
          <p:nvPr>
            <p:ph idx="15" type="subTitle"/>
          </p:nvPr>
        </p:nvSpPr>
        <p:spPr>
          <a:xfrm>
            <a:off x="6118550" y="3522850"/>
            <a:ext cx="2305500" cy="63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nSpc>
                <a:spcPct val="100000"/>
              </a:lnSpc>
              <a:spcBef>
                <a:spcPts val="0"/>
              </a:spcBef>
              <a:spcAft>
                <a:spcPts val="0"/>
              </a:spcAft>
              <a:buSzPts val="2400"/>
              <a:buFont typeface="Raleway"/>
              <a:buNone/>
              <a:defRPr sz="2400">
                <a:latin typeface="Raleway"/>
                <a:ea typeface="Raleway"/>
                <a:cs typeface="Raleway"/>
                <a:sym typeface="Raleway"/>
              </a:defRPr>
            </a:lvl2pPr>
            <a:lvl3pPr lvl="2">
              <a:lnSpc>
                <a:spcPct val="100000"/>
              </a:lnSpc>
              <a:spcBef>
                <a:spcPts val="0"/>
              </a:spcBef>
              <a:spcAft>
                <a:spcPts val="0"/>
              </a:spcAft>
              <a:buSzPts val="2400"/>
              <a:buFont typeface="Raleway"/>
              <a:buNone/>
              <a:defRPr sz="2400">
                <a:latin typeface="Raleway"/>
                <a:ea typeface="Raleway"/>
                <a:cs typeface="Raleway"/>
                <a:sym typeface="Raleway"/>
              </a:defRPr>
            </a:lvl3pPr>
            <a:lvl4pPr lvl="3">
              <a:lnSpc>
                <a:spcPct val="100000"/>
              </a:lnSpc>
              <a:spcBef>
                <a:spcPts val="0"/>
              </a:spcBef>
              <a:spcAft>
                <a:spcPts val="0"/>
              </a:spcAft>
              <a:buSzPts val="2400"/>
              <a:buFont typeface="Raleway"/>
              <a:buNone/>
              <a:defRPr sz="2400">
                <a:latin typeface="Raleway"/>
                <a:ea typeface="Raleway"/>
                <a:cs typeface="Raleway"/>
                <a:sym typeface="Raleway"/>
              </a:defRPr>
            </a:lvl4pPr>
            <a:lvl5pPr lvl="4">
              <a:lnSpc>
                <a:spcPct val="100000"/>
              </a:lnSpc>
              <a:spcBef>
                <a:spcPts val="0"/>
              </a:spcBef>
              <a:spcAft>
                <a:spcPts val="0"/>
              </a:spcAft>
              <a:buSzPts val="2400"/>
              <a:buFont typeface="Raleway"/>
              <a:buNone/>
              <a:defRPr sz="2400">
                <a:latin typeface="Raleway"/>
                <a:ea typeface="Raleway"/>
                <a:cs typeface="Raleway"/>
                <a:sym typeface="Raleway"/>
              </a:defRPr>
            </a:lvl5pPr>
            <a:lvl6pPr lvl="5">
              <a:lnSpc>
                <a:spcPct val="100000"/>
              </a:lnSpc>
              <a:spcBef>
                <a:spcPts val="0"/>
              </a:spcBef>
              <a:spcAft>
                <a:spcPts val="0"/>
              </a:spcAft>
              <a:buSzPts val="2400"/>
              <a:buFont typeface="Raleway"/>
              <a:buNone/>
              <a:defRPr sz="2400">
                <a:latin typeface="Raleway"/>
                <a:ea typeface="Raleway"/>
                <a:cs typeface="Raleway"/>
                <a:sym typeface="Raleway"/>
              </a:defRPr>
            </a:lvl6pPr>
            <a:lvl7pPr lvl="6">
              <a:lnSpc>
                <a:spcPct val="100000"/>
              </a:lnSpc>
              <a:spcBef>
                <a:spcPts val="0"/>
              </a:spcBef>
              <a:spcAft>
                <a:spcPts val="0"/>
              </a:spcAft>
              <a:buSzPts val="2400"/>
              <a:buFont typeface="Raleway"/>
              <a:buNone/>
              <a:defRPr sz="2400">
                <a:latin typeface="Raleway"/>
                <a:ea typeface="Raleway"/>
                <a:cs typeface="Raleway"/>
                <a:sym typeface="Raleway"/>
              </a:defRPr>
            </a:lvl7pPr>
            <a:lvl8pPr lvl="7">
              <a:lnSpc>
                <a:spcPct val="100000"/>
              </a:lnSpc>
              <a:spcBef>
                <a:spcPts val="0"/>
              </a:spcBef>
              <a:spcAft>
                <a:spcPts val="0"/>
              </a:spcAft>
              <a:buSzPts val="2400"/>
              <a:buFont typeface="Raleway"/>
              <a:buNone/>
              <a:defRPr sz="2400">
                <a:latin typeface="Raleway"/>
                <a:ea typeface="Raleway"/>
                <a:cs typeface="Raleway"/>
                <a:sym typeface="Raleway"/>
              </a:defRPr>
            </a:lvl8pPr>
            <a:lvl9pPr lvl="8">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856" name="Shape 856"/>
        <p:cNvGrpSpPr/>
        <p:nvPr/>
      </p:nvGrpSpPr>
      <p:grpSpPr>
        <a:xfrm>
          <a:off x="0" y="0"/>
          <a:ext cx="0" cy="0"/>
          <a:chOff x="0" y="0"/>
          <a:chExt cx="0" cy="0"/>
        </a:xfrm>
      </p:grpSpPr>
      <p:pic>
        <p:nvPicPr>
          <p:cNvPr id="857" name="Google Shape;857;g38b52e6f5cc_0_896"/>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858" name="Google Shape;858;g38b52e6f5cc_0_896"/>
          <p:cNvSpPr txBox="1"/>
          <p:nvPr>
            <p:ph hasCustomPrompt="1" type="title"/>
          </p:nvPr>
        </p:nvSpPr>
        <p:spPr>
          <a:xfrm>
            <a:off x="798388" y="2695500"/>
            <a:ext cx="3492600" cy="768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b="1" sz="6000">
                <a:solidFill>
                  <a:schemeClr val="lt1"/>
                </a:solidFill>
              </a:defRPr>
            </a:lvl2pPr>
            <a:lvl3pPr lvl="2" algn="ctr">
              <a:spcBef>
                <a:spcPts val="0"/>
              </a:spcBef>
              <a:spcAft>
                <a:spcPts val="0"/>
              </a:spcAft>
              <a:buClr>
                <a:schemeClr val="lt1"/>
              </a:buClr>
              <a:buSzPts val="6000"/>
              <a:buNone/>
              <a:defRPr b="1" sz="6000">
                <a:solidFill>
                  <a:schemeClr val="lt1"/>
                </a:solidFill>
              </a:defRPr>
            </a:lvl3pPr>
            <a:lvl4pPr lvl="3" algn="ctr">
              <a:spcBef>
                <a:spcPts val="0"/>
              </a:spcBef>
              <a:spcAft>
                <a:spcPts val="0"/>
              </a:spcAft>
              <a:buClr>
                <a:schemeClr val="lt1"/>
              </a:buClr>
              <a:buSzPts val="6000"/>
              <a:buNone/>
              <a:defRPr b="1" sz="6000">
                <a:solidFill>
                  <a:schemeClr val="lt1"/>
                </a:solidFill>
              </a:defRPr>
            </a:lvl4pPr>
            <a:lvl5pPr lvl="4" algn="ctr">
              <a:spcBef>
                <a:spcPts val="0"/>
              </a:spcBef>
              <a:spcAft>
                <a:spcPts val="0"/>
              </a:spcAft>
              <a:buClr>
                <a:schemeClr val="lt1"/>
              </a:buClr>
              <a:buSzPts val="6000"/>
              <a:buNone/>
              <a:defRPr b="1" sz="6000">
                <a:solidFill>
                  <a:schemeClr val="lt1"/>
                </a:solidFill>
              </a:defRPr>
            </a:lvl5pPr>
            <a:lvl6pPr lvl="5" algn="ctr">
              <a:spcBef>
                <a:spcPts val="0"/>
              </a:spcBef>
              <a:spcAft>
                <a:spcPts val="0"/>
              </a:spcAft>
              <a:buClr>
                <a:schemeClr val="lt1"/>
              </a:buClr>
              <a:buSzPts val="6000"/>
              <a:buNone/>
              <a:defRPr b="1" sz="6000">
                <a:solidFill>
                  <a:schemeClr val="lt1"/>
                </a:solidFill>
              </a:defRPr>
            </a:lvl6pPr>
            <a:lvl7pPr lvl="6" algn="ctr">
              <a:spcBef>
                <a:spcPts val="0"/>
              </a:spcBef>
              <a:spcAft>
                <a:spcPts val="0"/>
              </a:spcAft>
              <a:buClr>
                <a:schemeClr val="lt1"/>
              </a:buClr>
              <a:buSzPts val="6000"/>
              <a:buNone/>
              <a:defRPr b="1" sz="6000">
                <a:solidFill>
                  <a:schemeClr val="lt1"/>
                </a:solidFill>
              </a:defRPr>
            </a:lvl7pPr>
            <a:lvl8pPr lvl="7" algn="ctr">
              <a:spcBef>
                <a:spcPts val="0"/>
              </a:spcBef>
              <a:spcAft>
                <a:spcPts val="0"/>
              </a:spcAft>
              <a:buClr>
                <a:schemeClr val="lt1"/>
              </a:buClr>
              <a:buSzPts val="6000"/>
              <a:buNone/>
              <a:defRPr b="1" sz="6000">
                <a:solidFill>
                  <a:schemeClr val="lt1"/>
                </a:solidFill>
              </a:defRPr>
            </a:lvl8pPr>
            <a:lvl9pPr lvl="8" algn="ctr">
              <a:spcBef>
                <a:spcPts val="0"/>
              </a:spcBef>
              <a:spcAft>
                <a:spcPts val="0"/>
              </a:spcAft>
              <a:buClr>
                <a:schemeClr val="lt1"/>
              </a:buClr>
              <a:buSzPts val="6000"/>
              <a:buNone/>
              <a:defRPr b="1" sz="6000">
                <a:solidFill>
                  <a:schemeClr val="lt1"/>
                </a:solidFill>
              </a:defRPr>
            </a:lvl9pPr>
          </a:lstStyle>
          <a:p>
            <a:r>
              <a:t>xx%</a:t>
            </a:r>
          </a:p>
        </p:txBody>
      </p:sp>
      <p:sp>
        <p:nvSpPr>
          <p:cNvPr id="859" name="Google Shape;859;g38b52e6f5cc_0_896"/>
          <p:cNvSpPr txBox="1"/>
          <p:nvPr>
            <p:ph idx="1" type="subTitle"/>
          </p:nvPr>
        </p:nvSpPr>
        <p:spPr>
          <a:xfrm>
            <a:off x="798388" y="3560169"/>
            <a:ext cx="3492600" cy="5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860" name="Google Shape;860;g38b52e6f5cc_0_896"/>
          <p:cNvSpPr txBox="1"/>
          <p:nvPr>
            <p:ph hasCustomPrompt="1" idx="2" type="title"/>
          </p:nvPr>
        </p:nvSpPr>
        <p:spPr>
          <a:xfrm>
            <a:off x="2825700" y="984514"/>
            <a:ext cx="3492600" cy="768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b="1" sz="6000">
                <a:solidFill>
                  <a:schemeClr val="lt1"/>
                </a:solidFill>
              </a:defRPr>
            </a:lvl2pPr>
            <a:lvl3pPr lvl="2" algn="ctr">
              <a:spcBef>
                <a:spcPts val="0"/>
              </a:spcBef>
              <a:spcAft>
                <a:spcPts val="0"/>
              </a:spcAft>
              <a:buClr>
                <a:schemeClr val="lt1"/>
              </a:buClr>
              <a:buSzPts val="6000"/>
              <a:buNone/>
              <a:defRPr b="1" sz="6000">
                <a:solidFill>
                  <a:schemeClr val="lt1"/>
                </a:solidFill>
              </a:defRPr>
            </a:lvl3pPr>
            <a:lvl4pPr lvl="3" algn="ctr">
              <a:spcBef>
                <a:spcPts val="0"/>
              </a:spcBef>
              <a:spcAft>
                <a:spcPts val="0"/>
              </a:spcAft>
              <a:buClr>
                <a:schemeClr val="lt1"/>
              </a:buClr>
              <a:buSzPts val="6000"/>
              <a:buNone/>
              <a:defRPr b="1" sz="6000">
                <a:solidFill>
                  <a:schemeClr val="lt1"/>
                </a:solidFill>
              </a:defRPr>
            </a:lvl4pPr>
            <a:lvl5pPr lvl="4" algn="ctr">
              <a:spcBef>
                <a:spcPts val="0"/>
              </a:spcBef>
              <a:spcAft>
                <a:spcPts val="0"/>
              </a:spcAft>
              <a:buClr>
                <a:schemeClr val="lt1"/>
              </a:buClr>
              <a:buSzPts val="6000"/>
              <a:buNone/>
              <a:defRPr b="1" sz="6000">
                <a:solidFill>
                  <a:schemeClr val="lt1"/>
                </a:solidFill>
              </a:defRPr>
            </a:lvl5pPr>
            <a:lvl6pPr lvl="5" algn="ctr">
              <a:spcBef>
                <a:spcPts val="0"/>
              </a:spcBef>
              <a:spcAft>
                <a:spcPts val="0"/>
              </a:spcAft>
              <a:buClr>
                <a:schemeClr val="lt1"/>
              </a:buClr>
              <a:buSzPts val="6000"/>
              <a:buNone/>
              <a:defRPr b="1" sz="6000">
                <a:solidFill>
                  <a:schemeClr val="lt1"/>
                </a:solidFill>
              </a:defRPr>
            </a:lvl6pPr>
            <a:lvl7pPr lvl="6" algn="ctr">
              <a:spcBef>
                <a:spcPts val="0"/>
              </a:spcBef>
              <a:spcAft>
                <a:spcPts val="0"/>
              </a:spcAft>
              <a:buClr>
                <a:schemeClr val="lt1"/>
              </a:buClr>
              <a:buSzPts val="6000"/>
              <a:buNone/>
              <a:defRPr b="1" sz="6000">
                <a:solidFill>
                  <a:schemeClr val="lt1"/>
                </a:solidFill>
              </a:defRPr>
            </a:lvl7pPr>
            <a:lvl8pPr lvl="7" algn="ctr">
              <a:spcBef>
                <a:spcPts val="0"/>
              </a:spcBef>
              <a:spcAft>
                <a:spcPts val="0"/>
              </a:spcAft>
              <a:buClr>
                <a:schemeClr val="lt1"/>
              </a:buClr>
              <a:buSzPts val="6000"/>
              <a:buNone/>
              <a:defRPr b="1" sz="6000">
                <a:solidFill>
                  <a:schemeClr val="lt1"/>
                </a:solidFill>
              </a:defRPr>
            </a:lvl8pPr>
            <a:lvl9pPr lvl="8" algn="ctr">
              <a:spcBef>
                <a:spcPts val="0"/>
              </a:spcBef>
              <a:spcAft>
                <a:spcPts val="0"/>
              </a:spcAft>
              <a:buClr>
                <a:schemeClr val="lt1"/>
              </a:buClr>
              <a:buSzPts val="6000"/>
              <a:buNone/>
              <a:defRPr b="1" sz="6000">
                <a:solidFill>
                  <a:schemeClr val="lt1"/>
                </a:solidFill>
              </a:defRPr>
            </a:lvl9pPr>
          </a:lstStyle>
          <a:p>
            <a:r>
              <a:t>xx%</a:t>
            </a:r>
          </a:p>
        </p:txBody>
      </p:sp>
      <p:sp>
        <p:nvSpPr>
          <p:cNvPr id="861" name="Google Shape;861;g38b52e6f5cc_0_896"/>
          <p:cNvSpPr txBox="1"/>
          <p:nvPr>
            <p:ph idx="3" type="subTitle"/>
          </p:nvPr>
        </p:nvSpPr>
        <p:spPr>
          <a:xfrm>
            <a:off x="2825700" y="1849198"/>
            <a:ext cx="3492600" cy="5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862" name="Google Shape;862;g38b52e6f5cc_0_896"/>
          <p:cNvSpPr txBox="1"/>
          <p:nvPr>
            <p:ph hasCustomPrompt="1" idx="4" type="title"/>
          </p:nvPr>
        </p:nvSpPr>
        <p:spPr>
          <a:xfrm>
            <a:off x="4853013" y="2695500"/>
            <a:ext cx="3492600" cy="768900"/>
          </a:xfrm>
          <a:prstGeom prst="rect">
            <a:avLst/>
          </a:prstGeom>
          <a:noFill/>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spcBef>
                <a:spcPts val="0"/>
              </a:spcBef>
              <a:spcAft>
                <a:spcPts val="0"/>
              </a:spcAft>
              <a:buClr>
                <a:schemeClr val="lt1"/>
              </a:buClr>
              <a:buSzPts val="6000"/>
              <a:buNone/>
              <a:defRPr b="1" sz="6000">
                <a:solidFill>
                  <a:schemeClr val="lt1"/>
                </a:solidFill>
              </a:defRPr>
            </a:lvl2pPr>
            <a:lvl3pPr lvl="2" algn="ctr">
              <a:spcBef>
                <a:spcPts val="0"/>
              </a:spcBef>
              <a:spcAft>
                <a:spcPts val="0"/>
              </a:spcAft>
              <a:buClr>
                <a:schemeClr val="lt1"/>
              </a:buClr>
              <a:buSzPts val="6000"/>
              <a:buNone/>
              <a:defRPr b="1" sz="6000">
                <a:solidFill>
                  <a:schemeClr val="lt1"/>
                </a:solidFill>
              </a:defRPr>
            </a:lvl3pPr>
            <a:lvl4pPr lvl="3" algn="ctr">
              <a:spcBef>
                <a:spcPts val="0"/>
              </a:spcBef>
              <a:spcAft>
                <a:spcPts val="0"/>
              </a:spcAft>
              <a:buClr>
                <a:schemeClr val="lt1"/>
              </a:buClr>
              <a:buSzPts val="6000"/>
              <a:buNone/>
              <a:defRPr b="1" sz="6000">
                <a:solidFill>
                  <a:schemeClr val="lt1"/>
                </a:solidFill>
              </a:defRPr>
            </a:lvl4pPr>
            <a:lvl5pPr lvl="4" algn="ctr">
              <a:spcBef>
                <a:spcPts val="0"/>
              </a:spcBef>
              <a:spcAft>
                <a:spcPts val="0"/>
              </a:spcAft>
              <a:buClr>
                <a:schemeClr val="lt1"/>
              </a:buClr>
              <a:buSzPts val="6000"/>
              <a:buNone/>
              <a:defRPr b="1" sz="6000">
                <a:solidFill>
                  <a:schemeClr val="lt1"/>
                </a:solidFill>
              </a:defRPr>
            </a:lvl5pPr>
            <a:lvl6pPr lvl="5" algn="ctr">
              <a:spcBef>
                <a:spcPts val="0"/>
              </a:spcBef>
              <a:spcAft>
                <a:spcPts val="0"/>
              </a:spcAft>
              <a:buClr>
                <a:schemeClr val="lt1"/>
              </a:buClr>
              <a:buSzPts val="6000"/>
              <a:buNone/>
              <a:defRPr b="1" sz="6000">
                <a:solidFill>
                  <a:schemeClr val="lt1"/>
                </a:solidFill>
              </a:defRPr>
            </a:lvl6pPr>
            <a:lvl7pPr lvl="6" algn="ctr">
              <a:spcBef>
                <a:spcPts val="0"/>
              </a:spcBef>
              <a:spcAft>
                <a:spcPts val="0"/>
              </a:spcAft>
              <a:buClr>
                <a:schemeClr val="lt1"/>
              </a:buClr>
              <a:buSzPts val="6000"/>
              <a:buNone/>
              <a:defRPr b="1" sz="6000">
                <a:solidFill>
                  <a:schemeClr val="lt1"/>
                </a:solidFill>
              </a:defRPr>
            </a:lvl7pPr>
            <a:lvl8pPr lvl="7" algn="ctr">
              <a:spcBef>
                <a:spcPts val="0"/>
              </a:spcBef>
              <a:spcAft>
                <a:spcPts val="0"/>
              </a:spcAft>
              <a:buClr>
                <a:schemeClr val="lt1"/>
              </a:buClr>
              <a:buSzPts val="6000"/>
              <a:buNone/>
              <a:defRPr b="1" sz="6000">
                <a:solidFill>
                  <a:schemeClr val="lt1"/>
                </a:solidFill>
              </a:defRPr>
            </a:lvl8pPr>
            <a:lvl9pPr lvl="8" algn="ctr">
              <a:spcBef>
                <a:spcPts val="0"/>
              </a:spcBef>
              <a:spcAft>
                <a:spcPts val="0"/>
              </a:spcAft>
              <a:buClr>
                <a:schemeClr val="lt1"/>
              </a:buClr>
              <a:buSzPts val="6000"/>
              <a:buNone/>
              <a:defRPr b="1" sz="6000">
                <a:solidFill>
                  <a:schemeClr val="lt1"/>
                </a:solidFill>
              </a:defRPr>
            </a:lvl9pPr>
          </a:lstStyle>
          <a:p>
            <a:r>
              <a:t>xx%</a:t>
            </a:r>
          </a:p>
        </p:txBody>
      </p:sp>
      <p:sp>
        <p:nvSpPr>
          <p:cNvPr id="863" name="Google Shape;863;g38b52e6f5cc_0_896"/>
          <p:cNvSpPr txBox="1"/>
          <p:nvPr>
            <p:ph idx="5" type="subTitle"/>
          </p:nvPr>
        </p:nvSpPr>
        <p:spPr>
          <a:xfrm>
            <a:off x="4853013" y="3560169"/>
            <a:ext cx="3492600" cy="598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864" name="Shape 864"/>
        <p:cNvGrpSpPr/>
        <p:nvPr/>
      </p:nvGrpSpPr>
      <p:grpSpPr>
        <a:xfrm>
          <a:off x="0" y="0"/>
          <a:ext cx="0" cy="0"/>
          <a:chOff x="0" y="0"/>
          <a:chExt cx="0" cy="0"/>
        </a:xfrm>
      </p:grpSpPr>
      <p:pic>
        <p:nvPicPr>
          <p:cNvPr id="865" name="Google Shape;865;g38b52e6f5cc_0_904"/>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866" name="Google Shape;866;g38b52e6f5cc_0_904"/>
          <p:cNvSpPr txBox="1"/>
          <p:nvPr>
            <p:ph type="title"/>
          </p:nvPr>
        </p:nvSpPr>
        <p:spPr>
          <a:xfrm>
            <a:off x="720000" y="535000"/>
            <a:ext cx="3123900" cy="1045500"/>
          </a:xfrm>
          <a:prstGeom prst="rect">
            <a:avLst/>
          </a:prstGeom>
        </p:spPr>
        <p:txBody>
          <a:bodyPr anchorCtr="0" anchor="b" bIns="91425" lIns="91425" spcFirstLastPara="1" rIns="91425" wrap="square" tIns="91425">
            <a:noAutofit/>
          </a:bodyPr>
          <a:lstStyle>
            <a:lvl1pPr lvl="0" algn="l">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67" name="Google Shape;867;g38b52e6f5cc_0_904"/>
          <p:cNvSpPr txBox="1"/>
          <p:nvPr>
            <p:ph idx="1" type="subTitle"/>
          </p:nvPr>
        </p:nvSpPr>
        <p:spPr>
          <a:xfrm>
            <a:off x="720000" y="1504300"/>
            <a:ext cx="3123900" cy="982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68" name="Google Shape;868;g38b52e6f5cc_0_904"/>
          <p:cNvSpPr/>
          <p:nvPr>
            <p:ph idx="2" type="pic"/>
          </p:nvPr>
        </p:nvSpPr>
        <p:spPr>
          <a:xfrm>
            <a:off x="6212050" y="535000"/>
            <a:ext cx="2216700" cy="4073400"/>
          </a:xfrm>
          <a:prstGeom prst="roundRect">
            <a:avLst>
              <a:gd fmla="val 16667" name="adj"/>
            </a:avLst>
          </a:prstGeom>
          <a:noFill/>
          <a:ln>
            <a:noFill/>
          </a:ln>
        </p:spPr>
      </p:sp>
      <p:sp>
        <p:nvSpPr>
          <p:cNvPr id="869" name="Google Shape;869;g38b52e6f5cc_0_904"/>
          <p:cNvSpPr/>
          <p:nvPr>
            <p:ph idx="3" type="pic"/>
          </p:nvPr>
        </p:nvSpPr>
        <p:spPr>
          <a:xfrm>
            <a:off x="720000" y="2671300"/>
            <a:ext cx="3123900" cy="1937100"/>
          </a:xfrm>
          <a:prstGeom prst="roundRect">
            <a:avLst>
              <a:gd fmla="val 16667" name="adj"/>
            </a:avLst>
          </a:prstGeom>
          <a:noFill/>
          <a:ln>
            <a:noFill/>
          </a:ln>
        </p:spPr>
      </p:sp>
      <p:sp>
        <p:nvSpPr>
          <p:cNvPr id="870" name="Google Shape;870;g38b52e6f5cc_0_904"/>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871" name="Shape 871"/>
        <p:cNvGrpSpPr/>
        <p:nvPr/>
      </p:nvGrpSpPr>
      <p:grpSpPr>
        <a:xfrm>
          <a:off x="0" y="0"/>
          <a:ext cx="0" cy="0"/>
          <a:chOff x="0" y="0"/>
          <a:chExt cx="0" cy="0"/>
        </a:xfrm>
      </p:grpSpPr>
      <p:pic>
        <p:nvPicPr>
          <p:cNvPr id="872" name="Google Shape;872;g38b52e6f5cc_0_911"/>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873" name="Google Shape;873;g38b52e6f5cc_0_911"/>
          <p:cNvSpPr txBox="1"/>
          <p:nvPr>
            <p:ph type="title"/>
          </p:nvPr>
        </p:nvSpPr>
        <p:spPr>
          <a:xfrm>
            <a:off x="4466700" y="1315425"/>
            <a:ext cx="3778500" cy="1254000"/>
          </a:xfrm>
          <a:prstGeom prst="rect">
            <a:avLst/>
          </a:prstGeom>
        </p:spPr>
        <p:txBody>
          <a:bodyPr anchorCtr="0" anchor="b" bIns="91425" lIns="91425" spcFirstLastPara="1" rIns="91425" wrap="square" tIns="91425">
            <a:noAutofit/>
          </a:bodyPr>
          <a:lstStyle>
            <a:lvl1pPr lvl="0" algn="l">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74" name="Google Shape;874;g38b52e6f5cc_0_911"/>
          <p:cNvSpPr txBox="1"/>
          <p:nvPr>
            <p:ph idx="1" type="subTitle"/>
          </p:nvPr>
        </p:nvSpPr>
        <p:spPr>
          <a:xfrm>
            <a:off x="4466700" y="2625075"/>
            <a:ext cx="3778500" cy="1203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75" name="Google Shape;875;g38b52e6f5cc_0_911"/>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876" name="Shape 876"/>
        <p:cNvGrpSpPr/>
        <p:nvPr/>
      </p:nvGrpSpPr>
      <p:grpSpPr>
        <a:xfrm>
          <a:off x="0" y="0"/>
          <a:ext cx="0" cy="0"/>
          <a:chOff x="0" y="0"/>
          <a:chExt cx="0" cy="0"/>
        </a:xfrm>
      </p:grpSpPr>
      <p:pic>
        <p:nvPicPr>
          <p:cNvPr id="877" name="Google Shape;877;g38b52e6f5cc_0_916"/>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878" name="Google Shape;878;g38b52e6f5cc_0_9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79" name="Google Shape;879;g38b52e6f5cc_0_916"/>
          <p:cNvSpPr txBox="1"/>
          <p:nvPr>
            <p:ph idx="1" type="subTitle"/>
          </p:nvPr>
        </p:nvSpPr>
        <p:spPr>
          <a:xfrm>
            <a:off x="720025" y="1285125"/>
            <a:ext cx="3785400" cy="33234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880" name="Google Shape;880;g38b52e6f5cc_0_916"/>
          <p:cNvSpPr txBox="1"/>
          <p:nvPr>
            <p:ph idx="2" type="subTitle"/>
          </p:nvPr>
        </p:nvSpPr>
        <p:spPr>
          <a:xfrm>
            <a:off x="4638600" y="1285125"/>
            <a:ext cx="3785400" cy="33234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881" name="Shape 881"/>
        <p:cNvGrpSpPr/>
        <p:nvPr/>
      </p:nvGrpSpPr>
      <p:grpSpPr>
        <a:xfrm>
          <a:off x="0" y="0"/>
          <a:ext cx="0" cy="0"/>
          <a:chOff x="0" y="0"/>
          <a:chExt cx="0" cy="0"/>
        </a:xfrm>
      </p:grpSpPr>
      <p:pic>
        <p:nvPicPr>
          <p:cNvPr id="882" name="Google Shape;882;g38b52e6f5cc_0_9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3" name="Google Shape;883;g38b52e6f5cc_0_9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84" name="Google Shape;884;g38b52e6f5cc_0_921"/>
          <p:cNvSpPr txBox="1"/>
          <p:nvPr>
            <p:ph idx="1" type="subTitle"/>
          </p:nvPr>
        </p:nvSpPr>
        <p:spPr>
          <a:xfrm>
            <a:off x="720000" y="1024768"/>
            <a:ext cx="7704000" cy="99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885" name="Google Shape;885;g38b52e6f5cc_0_921"/>
          <p:cNvSpPr txBox="1"/>
          <p:nvPr>
            <p:ph idx="2" type="subTitle"/>
          </p:nvPr>
        </p:nvSpPr>
        <p:spPr>
          <a:xfrm>
            <a:off x="720000" y="2022268"/>
            <a:ext cx="7704000" cy="1476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886" name="Google Shape;886;g38b52e6f5cc_0_921"/>
          <p:cNvSpPr txBox="1"/>
          <p:nvPr>
            <p:ph idx="3" type="subTitle"/>
          </p:nvPr>
        </p:nvSpPr>
        <p:spPr>
          <a:xfrm>
            <a:off x="720000" y="3498375"/>
            <a:ext cx="7704000" cy="111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12" name="Shape 112"/>
        <p:cNvGrpSpPr/>
        <p:nvPr/>
      </p:nvGrpSpPr>
      <p:grpSpPr>
        <a:xfrm>
          <a:off x="0" y="0"/>
          <a:ext cx="0" cy="0"/>
          <a:chOff x="0" y="0"/>
          <a:chExt cx="0" cy="0"/>
        </a:xfrm>
      </p:grpSpPr>
      <p:pic>
        <p:nvPicPr>
          <p:cNvPr id="113" name="Google Shape;113;p51"/>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114" name="Google Shape;114;p5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15" name="Google Shape;115;p51"/>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6" name="Google Shape;116;p51"/>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7" name="Google Shape;117;p51"/>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8" name="Google Shape;118;p51"/>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9" name="Google Shape;119;p51"/>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 name="Google Shape;120;p51"/>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1" name="Google Shape;121;p51"/>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2" name="Google Shape;122;p51"/>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3" name="Google Shape;123;p51"/>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4" name="Google Shape;124;p51"/>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5" name="Google Shape;125;p51"/>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26" name="Google Shape;126;p51"/>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887" name="Shape 887"/>
        <p:cNvGrpSpPr/>
        <p:nvPr/>
      </p:nvGrpSpPr>
      <p:grpSpPr>
        <a:xfrm>
          <a:off x="0" y="0"/>
          <a:ext cx="0" cy="0"/>
          <a:chOff x="0" y="0"/>
          <a:chExt cx="0" cy="0"/>
        </a:xfrm>
      </p:grpSpPr>
      <p:pic>
        <p:nvPicPr>
          <p:cNvPr id="888" name="Google Shape;888;g38b52e6f5cc_0_927"/>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889" name="Google Shape;889;g38b52e6f5cc_0_9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90" name="Google Shape;890;g38b52e6f5cc_0_927"/>
          <p:cNvSpPr txBox="1"/>
          <p:nvPr>
            <p:ph idx="1" type="subTitle"/>
          </p:nvPr>
        </p:nvSpPr>
        <p:spPr>
          <a:xfrm>
            <a:off x="730330" y="2714320"/>
            <a:ext cx="2315700" cy="176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1" name="Google Shape;891;g38b52e6f5cc_0_927"/>
          <p:cNvSpPr txBox="1"/>
          <p:nvPr>
            <p:ph idx="2" type="subTitle"/>
          </p:nvPr>
        </p:nvSpPr>
        <p:spPr>
          <a:xfrm>
            <a:off x="3414525" y="2714319"/>
            <a:ext cx="2315700" cy="176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2" name="Google Shape;892;g38b52e6f5cc_0_927"/>
          <p:cNvSpPr txBox="1"/>
          <p:nvPr>
            <p:ph idx="3" type="subTitle"/>
          </p:nvPr>
        </p:nvSpPr>
        <p:spPr>
          <a:xfrm>
            <a:off x="6103014" y="2714321"/>
            <a:ext cx="2315700" cy="176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3" name="Google Shape;893;g38b52e6f5cc_0_927"/>
          <p:cNvSpPr txBox="1"/>
          <p:nvPr>
            <p:ph idx="4" type="subTitle"/>
          </p:nvPr>
        </p:nvSpPr>
        <p:spPr>
          <a:xfrm>
            <a:off x="730330" y="2105930"/>
            <a:ext cx="2315700" cy="6855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94" name="Google Shape;894;g38b52e6f5cc_0_927"/>
          <p:cNvSpPr txBox="1"/>
          <p:nvPr>
            <p:ph idx="5" type="subTitle"/>
          </p:nvPr>
        </p:nvSpPr>
        <p:spPr>
          <a:xfrm>
            <a:off x="3414525" y="2105930"/>
            <a:ext cx="2315700" cy="6855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895" name="Google Shape;895;g38b52e6f5cc_0_927"/>
          <p:cNvSpPr txBox="1"/>
          <p:nvPr>
            <p:ph idx="6" type="subTitle"/>
          </p:nvPr>
        </p:nvSpPr>
        <p:spPr>
          <a:xfrm>
            <a:off x="6103014" y="2105930"/>
            <a:ext cx="2315700" cy="6855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896" name="Shape 896"/>
        <p:cNvGrpSpPr/>
        <p:nvPr/>
      </p:nvGrpSpPr>
      <p:grpSpPr>
        <a:xfrm>
          <a:off x="0" y="0"/>
          <a:ext cx="0" cy="0"/>
          <a:chOff x="0" y="0"/>
          <a:chExt cx="0" cy="0"/>
        </a:xfrm>
      </p:grpSpPr>
      <p:pic>
        <p:nvPicPr>
          <p:cNvPr id="897" name="Google Shape;897;g38b52e6f5cc_0_936"/>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898" name="Google Shape;898;g38b52e6f5cc_0_9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899" name="Google Shape;899;g38b52e6f5cc_0_936"/>
          <p:cNvSpPr txBox="1"/>
          <p:nvPr>
            <p:ph idx="1" type="subTitle"/>
          </p:nvPr>
        </p:nvSpPr>
        <p:spPr>
          <a:xfrm>
            <a:off x="720000" y="1164031"/>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900" name="Google Shape;900;g38b52e6f5cc_0_936"/>
          <p:cNvSpPr txBox="1"/>
          <p:nvPr>
            <p:ph idx="2" type="subTitle"/>
          </p:nvPr>
        </p:nvSpPr>
        <p:spPr>
          <a:xfrm>
            <a:off x="720000" y="1624697"/>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01" name="Google Shape;901;g38b52e6f5cc_0_936"/>
          <p:cNvSpPr txBox="1"/>
          <p:nvPr>
            <p:ph idx="3" type="subTitle"/>
          </p:nvPr>
        </p:nvSpPr>
        <p:spPr>
          <a:xfrm>
            <a:off x="4678650" y="1624697"/>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02" name="Google Shape;902;g38b52e6f5cc_0_936"/>
          <p:cNvSpPr txBox="1"/>
          <p:nvPr>
            <p:ph idx="4" type="subTitle"/>
          </p:nvPr>
        </p:nvSpPr>
        <p:spPr>
          <a:xfrm>
            <a:off x="720000" y="3404922"/>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03" name="Google Shape;903;g38b52e6f5cc_0_936"/>
          <p:cNvSpPr txBox="1"/>
          <p:nvPr>
            <p:ph idx="5" type="subTitle"/>
          </p:nvPr>
        </p:nvSpPr>
        <p:spPr>
          <a:xfrm>
            <a:off x="4678650" y="3404922"/>
            <a:ext cx="2967000" cy="11487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04" name="Google Shape;904;g38b52e6f5cc_0_936"/>
          <p:cNvSpPr txBox="1"/>
          <p:nvPr>
            <p:ph idx="6" type="subTitle"/>
          </p:nvPr>
        </p:nvSpPr>
        <p:spPr>
          <a:xfrm>
            <a:off x="720000" y="2944268"/>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905" name="Google Shape;905;g38b52e6f5cc_0_936"/>
          <p:cNvSpPr txBox="1"/>
          <p:nvPr>
            <p:ph idx="7" type="subTitle"/>
          </p:nvPr>
        </p:nvSpPr>
        <p:spPr>
          <a:xfrm>
            <a:off x="4678650" y="1164031"/>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906" name="Google Shape;906;g38b52e6f5cc_0_936"/>
          <p:cNvSpPr txBox="1"/>
          <p:nvPr>
            <p:ph idx="8" type="subTitle"/>
          </p:nvPr>
        </p:nvSpPr>
        <p:spPr>
          <a:xfrm>
            <a:off x="4678650" y="2944268"/>
            <a:ext cx="2967000" cy="525900"/>
          </a:xfrm>
          <a:prstGeom prst="rect">
            <a:avLst/>
          </a:prstGeom>
          <a:ln>
            <a:noFill/>
          </a:ln>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907" name="Shape 907"/>
        <p:cNvGrpSpPr/>
        <p:nvPr/>
      </p:nvGrpSpPr>
      <p:grpSpPr>
        <a:xfrm>
          <a:off x="0" y="0"/>
          <a:ext cx="0" cy="0"/>
          <a:chOff x="0" y="0"/>
          <a:chExt cx="0" cy="0"/>
        </a:xfrm>
      </p:grpSpPr>
      <p:pic>
        <p:nvPicPr>
          <p:cNvPr id="908" name="Google Shape;908;g38b52e6f5cc_0_947"/>
          <p:cNvPicPr preferRelativeResize="0"/>
          <p:nvPr/>
        </p:nvPicPr>
        <p:blipFill>
          <a:blip r:embed="rId2">
            <a:alphaModFix/>
          </a:blip>
          <a:stretch>
            <a:fillRect/>
          </a:stretch>
        </p:blipFill>
        <p:spPr>
          <a:xfrm flipH="1">
            <a:off x="0" y="0"/>
            <a:ext cx="9144014" cy="5143500"/>
          </a:xfrm>
          <a:prstGeom prst="rect">
            <a:avLst/>
          </a:prstGeom>
          <a:noFill/>
          <a:ln>
            <a:noFill/>
          </a:ln>
        </p:spPr>
      </p:pic>
      <p:sp>
        <p:nvSpPr>
          <p:cNvPr id="909" name="Google Shape;909;g38b52e6f5cc_0_9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10" name="Google Shape;910;g38b52e6f5cc_0_947"/>
          <p:cNvSpPr txBox="1"/>
          <p:nvPr>
            <p:ph idx="1" type="subTitle"/>
          </p:nvPr>
        </p:nvSpPr>
        <p:spPr>
          <a:xfrm>
            <a:off x="720000" y="162887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1" name="Google Shape;911;g38b52e6f5cc_0_947"/>
          <p:cNvSpPr txBox="1"/>
          <p:nvPr>
            <p:ph idx="2" type="subTitle"/>
          </p:nvPr>
        </p:nvSpPr>
        <p:spPr>
          <a:xfrm>
            <a:off x="3453605" y="162887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2" name="Google Shape;912;g38b52e6f5cc_0_947"/>
          <p:cNvSpPr txBox="1"/>
          <p:nvPr>
            <p:ph idx="3" type="subTitle"/>
          </p:nvPr>
        </p:nvSpPr>
        <p:spPr>
          <a:xfrm>
            <a:off x="720000" y="3406229"/>
            <a:ext cx="22287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3" name="Google Shape;913;g38b52e6f5cc_0_947"/>
          <p:cNvSpPr txBox="1"/>
          <p:nvPr>
            <p:ph idx="4" type="subTitle"/>
          </p:nvPr>
        </p:nvSpPr>
        <p:spPr>
          <a:xfrm>
            <a:off x="3453605" y="3406229"/>
            <a:ext cx="22287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4" name="Google Shape;914;g38b52e6f5cc_0_947"/>
          <p:cNvSpPr txBox="1"/>
          <p:nvPr>
            <p:ph idx="5" type="subTitle"/>
          </p:nvPr>
        </p:nvSpPr>
        <p:spPr>
          <a:xfrm>
            <a:off x="6192109" y="162887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5" name="Google Shape;915;g38b52e6f5cc_0_947"/>
          <p:cNvSpPr txBox="1"/>
          <p:nvPr>
            <p:ph idx="6" type="subTitle"/>
          </p:nvPr>
        </p:nvSpPr>
        <p:spPr>
          <a:xfrm>
            <a:off x="6192109" y="3406229"/>
            <a:ext cx="2227500" cy="120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6" name="Google Shape;916;g38b52e6f5cc_0_947"/>
          <p:cNvSpPr txBox="1"/>
          <p:nvPr>
            <p:ph idx="7" type="subTitle"/>
          </p:nvPr>
        </p:nvSpPr>
        <p:spPr>
          <a:xfrm>
            <a:off x="720000" y="1283184"/>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17" name="Google Shape;917;g38b52e6f5cc_0_947"/>
          <p:cNvSpPr txBox="1"/>
          <p:nvPr>
            <p:ph idx="8" type="subTitle"/>
          </p:nvPr>
        </p:nvSpPr>
        <p:spPr>
          <a:xfrm>
            <a:off x="3453600" y="1283184"/>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18" name="Google Shape;918;g38b52e6f5cc_0_947"/>
          <p:cNvSpPr txBox="1"/>
          <p:nvPr>
            <p:ph idx="9" type="subTitle"/>
          </p:nvPr>
        </p:nvSpPr>
        <p:spPr>
          <a:xfrm>
            <a:off x="6192100" y="1283184"/>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19" name="Google Shape;919;g38b52e6f5cc_0_947"/>
          <p:cNvSpPr txBox="1"/>
          <p:nvPr>
            <p:ph idx="13" type="subTitle"/>
          </p:nvPr>
        </p:nvSpPr>
        <p:spPr>
          <a:xfrm>
            <a:off x="720000" y="3062103"/>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20" name="Google Shape;920;g38b52e6f5cc_0_947"/>
          <p:cNvSpPr txBox="1"/>
          <p:nvPr>
            <p:ph idx="14" type="subTitle"/>
          </p:nvPr>
        </p:nvSpPr>
        <p:spPr>
          <a:xfrm>
            <a:off x="3453600" y="3062103"/>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21" name="Google Shape;921;g38b52e6f5cc_0_947"/>
          <p:cNvSpPr txBox="1"/>
          <p:nvPr>
            <p:ph idx="15" type="subTitle"/>
          </p:nvPr>
        </p:nvSpPr>
        <p:spPr>
          <a:xfrm>
            <a:off x="6192100" y="3062103"/>
            <a:ext cx="2228700" cy="421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922" name="Shape 922"/>
        <p:cNvGrpSpPr/>
        <p:nvPr/>
      </p:nvGrpSpPr>
      <p:grpSpPr>
        <a:xfrm>
          <a:off x="0" y="0"/>
          <a:ext cx="0" cy="0"/>
          <a:chOff x="0" y="0"/>
          <a:chExt cx="0" cy="0"/>
        </a:xfrm>
      </p:grpSpPr>
      <p:pic>
        <p:nvPicPr>
          <p:cNvPr id="923" name="Google Shape;923;g38b52e6f5cc_0_962"/>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4" name="Google Shape;924;g38b52e6f5cc_0_96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925" name="Google Shape;925;g38b52e6f5cc_0_962"/>
          <p:cNvSpPr txBox="1"/>
          <p:nvPr>
            <p:ph idx="1" type="subTitle"/>
          </p:nvPr>
        </p:nvSpPr>
        <p:spPr>
          <a:xfrm>
            <a:off x="720000" y="1232200"/>
            <a:ext cx="7671000" cy="10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926" name="Shape 926"/>
        <p:cNvGrpSpPr/>
        <p:nvPr/>
      </p:nvGrpSpPr>
      <p:grpSpPr>
        <a:xfrm>
          <a:off x="0" y="0"/>
          <a:ext cx="0" cy="0"/>
          <a:chOff x="0" y="0"/>
          <a:chExt cx="0" cy="0"/>
        </a:xfrm>
      </p:grpSpPr>
      <p:pic>
        <p:nvPicPr>
          <p:cNvPr id="927" name="Google Shape;927;g38b52e6f5cc_0_966"/>
          <p:cNvPicPr preferRelativeResize="0"/>
          <p:nvPr/>
        </p:nvPicPr>
        <p:blipFill>
          <a:blip r:embed="rId2">
            <a:alphaModFix/>
          </a:blip>
          <a:stretch>
            <a:fillRect/>
          </a:stretch>
        </p:blipFill>
        <p:spPr>
          <a:xfrm flipH="1" rot="10800000">
            <a:off x="0" y="0"/>
            <a:ext cx="9144000" cy="5143500"/>
          </a:xfrm>
          <a:prstGeom prst="rect">
            <a:avLst/>
          </a:prstGeom>
          <a:noFill/>
          <a:ln>
            <a:noFill/>
          </a:ln>
        </p:spPr>
      </p:pic>
      <p:sp>
        <p:nvSpPr>
          <p:cNvPr id="928" name="Google Shape;928;g38b52e6f5cc_0_96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929" name="Shape 929"/>
        <p:cNvGrpSpPr/>
        <p:nvPr/>
      </p:nvGrpSpPr>
      <p:grpSpPr>
        <a:xfrm>
          <a:off x="0" y="0"/>
          <a:ext cx="0" cy="0"/>
          <a:chOff x="0" y="0"/>
          <a:chExt cx="0" cy="0"/>
        </a:xfrm>
      </p:grpSpPr>
      <p:pic>
        <p:nvPicPr>
          <p:cNvPr id="930" name="Google Shape;930;g38b52e6f5cc_0_96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31" name="Google Shape;931;g38b52e6f5cc_0_96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932" name="Shape 932"/>
        <p:cNvGrpSpPr/>
        <p:nvPr/>
      </p:nvGrpSpPr>
      <p:grpSpPr>
        <a:xfrm>
          <a:off x="0" y="0"/>
          <a:ext cx="0" cy="0"/>
          <a:chOff x="0" y="0"/>
          <a:chExt cx="0" cy="0"/>
        </a:xfrm>
      </p:grpSpPr>
      <p:pic>
        <p:nvPicPr>
          <p:cNvPr id="933" name="Google Shape;933;g38b52e6f5cc_0_972"/>
          <p:cNvPicPr preferRelativeResize="0"/>
          <p:nvPr/>
        </p:nvPicPr>
        <p:blipFill>
          <a:blip r:embed="rId2">
            <a:alphaModFix/>
          </a:blip>
          <a:stretch>
            <a:fillRect/>
          </a:stretch>
        </p:blipFill>
        <p:spPr>
          <a:xfrm rot="10800000">
            <a:off x="0" y="0"/>
            <a:ext cx="9144014" cy="5143500"/>
          </a:xfrm>
          <a:prstGeom prst="rect">
            <a:avLst/>
          </a:prstGeom>
          <a:noFill/>
          <a:ln>
            <a:noFill/>
          </a:ln>
        </p:spPr>
      </p:pic>
      <p:sp>
        <p:nvSpPr>
          <p:cNvPr id="934" name="Google Shape;934;g38b52e6f5cc_0_97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935" name="Shape 935"/>
        <p:cNvGrpSpPr/>
        <p:nvPr/>
      </p:nvGrpSpPr>
      <p:grpSpPr>
        <a:xfrm>
          <a:off x="0" y="0"/>
          <a:ext cx="0" cy="0"/>
          <a:chOff x="0" y="0"/>
          <a:chExt cx="0" cy="0"/>
        </a:xfrm>
      </p:grpSpPr>
      <p:pic>
        <p:nvPicPr>
          <p:cNvPr id="936" name="Google Shape;936;g38b52e6f5cc_0_975"/>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937" name="Google Shape;937;g38b52e6f5cc_0_97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938" name="Shape 938"/>
        <p:cNvGrpSpPr/>
        <p:nvPr/>
      </p:nvGrpSpPr>
      <p:grpSpPr>
        <a:xfrm>
          <a:off x="0" y="0"/>
          <a:ext cx="0" cy="0"/>
          <a:chOff x="0" y="0"/>
          <a:chExt cx="0" cy="0"/>
        </a:xfrm>
      </p:grpSpPr>
      <p:pic>
        <p:nvPicPr>
          <p:cNvPr id="939" name="Google Shape;939;g38b52e6f5cc_0_978"/>
          <p:cNvPicPr preferRelativeResize="0"/>
          <p:nvPr/>
        </p:nvPicPr>
        <p:blipFill>
          <a:blip r:embed="rId2">
            <a:alphaModFix/>
          </a:blip>
          <a:stretch>
            <a:fillRect/>
          </a:stretch>
        </p:blipFill>
        <p:spPr>
          <a:xfrm>
            <a:off x="0" y="0"/>
            <a:ext cx="9144000" cy="5143500"/>
          </a:xfrm>
          <a:prstGeom prst="rect">
            <a:avLst/>
          </a:prstGeom>
          <a:noFill/>
          <a:ln>
            <a:noFill/>
          </a:ln>
        </p:spPr>
      </p:pic>
      <p:sp>
        <p:nvSpPr>
          <p:cNvPr id="940" name="Google Shape;940;g38b52e6f5cc_0_978"/>
          <p:cNvSpPr txBox="1"/>
          <p:nvPr>
            <p:ph type="ctrTitle"/>
          </p:nvPr>
        </p:nvSpPr>
        <p:spPr>
          <a:xfrm>
            <a:off x="2682900" y="535000"/>
            <a:ext cx="3778200" cy="9978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41" name="Google Shape;941;g38b52e6f5cc_0_978"/>
          <p:cNvSpPr txBox="1"/>
          <p:nvPr>
            <p:ph idx="1" type="subTitle"/>
          </p:nvPr>
        </p:nvSpPr>
        <p:spPr>
          <a:xfrm>
            <a:off x="2682900" y="1493525"/>
            <a:ext cx="3778200" cy="1269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942" name="Google Shape;942;g38b52e6f5cc_0_978"/>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000">
                <a:solidFill>
                  <a:schemeClr val="dk1"/>
                </a:solidFill>
                <a:latin typeface="Open Sans"/>
                <a:ea typeface="Open Sans"/>
                <a:cs typeface="Open Sans"/>
                <a:sym typeface="Open Sans"/>
              </a:rPr>
              <a:t>CREDITS:</a:t>
            </a:r>
            <a:r>
              <a:rPr lang="en" sz="1000">
                <a:solidFill>
                  <a:schemeClr val="dk1"/>
                </a:solidFill>
                <a:latin typeface="Open Sans"/>
                <a:ea typeface="Open Sans"/>
                <a:cs typeface="Open Sans"/>
                <a:sym typeface="Open Sans"/>
              </a:rPr>
              <a:t> This presentation template was created by </a:t>
            </a:r>
            <a:r>
              <a:rPr b="1" lang="en" sz="1000" u="sng">
                <a:solidFill>
                  <a:schemeClr val="dk1"/>
                </a:solidFill>
                <a:latin typeface="Open Sans"/>
                <a:ea typeface="Open Sans"/>
                <a:cs typeface="Open Sans"/>
                <a:sym typeface="Open Sans"/>
                <a:hlinkClick r:id="rId3">
                  <a:extLst>
                    <a:ext uri="{A12FA001-AC4F-418D-AE19-62706E023703}">
                      <ahyp:hlinkClr val="tx"/>
                    </a:ext>
                  </a:extLst>
                </a:hlinkClick>
              </a:rPr>
              <a:t>Slidesgo</a:t>
            </a:r>
            <a:r>
              <a:rPr b="1" lang="en" sz="1000" u="sng">
                <a:solidFill>
                  <a:schemeClr val="dk1"/>
                </a:solidFill>
                <a:latin typeface="Open Sans"/>
                <a:ea typeface="Open Sans"/>
                <a:cs typeface="Open Sans"/>
                <a:sym typeface="Open Sans"/>
              </a:rPr>
              <a:t>,</a:t>
            </a:r>
            <a:r>
              <a:rPr b="1" lang="en" sz="1000">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includes icons by </a:t>
            </a:r>
            <a:r>
              <a:rPr b="1" lang="en" sz="1000" u="sng">
                <a:solidFill>
                  <a:schemeClr val="dk1"/>
                </a:solidFill>
                <a:latin typeface="Open Sans"/>
                <a:ea typeface="Open Sans"/>
                <a:cs typeface="Open Sans"/>
                <a:sym typeface="Open Sans"/>
                <a:hlinkClick r:id="rId4">
                  <a:extLst>
                    <a:ext uri="{A12FA001-AC4F-418D-AE19-62706E023703}">
                      <ahyp:hlinkClr val="tx"/>
                    </a:ext>
                  </a:extLst>
                </a:hlinkClick>
              </a:rPr>
              <a:t>Flaticon</a:t>
            </a:r>
            <a:r>
              <a:rPr b="1" lang="en" sz="1000">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infographics &amp; images by </a:t>
            </a:r>
            <a:r>
              <a:rPr b="1" lang="en" sz="1000" u="sng">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sz="1000" u="sng">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943" name="Shape 943"/>
        <p:cNvGrpSpPr/>
        <p:nvPr/>
      </p:nvGrpSpPr>
      <p:grpSpPr>
        <a:xfrm>
          <a:off x="0" y="0"/>
          <a:ext cx="0" cy="0"/>
          <a:chOff x="0" y="0"/>
          <a:chExt cx="0" cy="0"/>
        </a:xfrm>
      </p:grpSpPr>
      <p:pic>
        <p:nvPicPr>
          <p:cNvPr id="944" name="Google Shape;944;g38b52e6f5cc_0_983"/>
          <p:cNvPicPr preferRelativeResize="0"/>
          <p:nvPr/>
        </p:nvPicPr>
        <p:blipFill>
          <a:blip r:embed="rId2">
            <a:alphaModFix/>
          </a:blip>
          <a:stretch>
            <a:fillRect/>
          </a:stretch>
        </p:blipFill>
        <p:spPr>
          <a:xfrm>
            <a:off x="0" y="0"/>
            <a:ext cx="914399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pic>
        <p:nvPicPr>
          <p:cNvPr id="128" name="Google Shape;128;p5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129" name="Google Shape;129;p53"/>
          <p:cNvSpPr txBox="1"/>
          <p:nvPr>
            <p:ph hasCustomPrompt="1" type="title"/>
          </p:nvPr>
        </p:nvSpPr>
        <p:spPr>
          <a:xfrm>
            <a:off x="1284000" y="1467060"/>
            <a:ext cx="6576000" cy="114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30" name="Google Shape;130;p53"/>
          <p:cNvSpPr txBox="1"/>
          <p:nvPr>
            <p:ph idx="1" type="subTitle"/>
          </p:nvPr>
        </p:nvSpPr>
        <p:spPr>
          <a:xfrm>
            <a:off x="1284000" y="27662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945" name="Shape 945"/>
        <p:cNvGrpSpPr/>
        <p:nvPr/>
      </p:nvGrpSpPr>
      <p:grpSpPr>
        <a:xfrm>
          <a:off x="0" y="0"/>
          <a:ext cx="0" cy="0"/>
          <a:chOff x="0" y="0"/>
          <a:chExt cx="0" cy="0"/>
        </a:xfrm>
      </p:grpSpPr>
      <p:pic>
        <p:nvPicPr>
          <p:cNvPr id="946" name="Google Shape;946;g38b52e6f5cc_0_985"/>
          <p:cNvPicPr preferRelativeResize="0"/>
          <p:nvPr/>
        </p:nvPicPr>
        <p:blipFill>
          <a:blip r:embed="rId2">
            <a:alphaModFix/>
          </a:blip>
          <a:stretch>
            <a:fillRect/>
          </a:stretch>
        </p:blipFill>
        <p:spPr>
          <a:xfrm>
            <a:off x="0" y="0"/>
            <a:ext cx="9144000" cy="51435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pic>
        <p:nvPicPr>
          <p:cNvPr id="132" name="Google Shape;132;p5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3" name="Google Shape;133;p5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134" name="Shape 134"/>
        <p:cNvGrpSpPr/>
        <p:nvPr/>
      </p:nvGrpSpPr>
      <p:grpSpPr>
        <a:xfrm>
          <a:off x="0" y="0"/>
          <a:ext cx="0" cy="0"/>
          <a:chOff x="0" y="0"/>
          <a:chExt cx="0" cy="0"/>
        </a:xfrm>
      </p:grpSpPr>
      <p:pic>
        <p:nvPicPr>
          <p:cNvPr id="135" name="Google Shape;135;p57"/>
          <p:cNvPicPr preferRelativeResize="0"/>
          <p:nvPr/>
        </p:nvPicPr>
        <p:blipFill rotWithShape="1">
          <a:blip r:embed="rId2">
            <a:alphaModFix/>
          </a:blip>
          <a:srcRect b="0" l="0" r="0" t="0"/>
          <a:stretch/>
        </p:blipFill>
        <p:spPr>
          <a:xfrm rot="10800000">
            <a:off x="0" y="0"/>
            <a:ext cx="9144014" cy="5143500"/>
          </a:xfrm>
          <a:prstGeom prst="rect">
            <a:avLst/>
          </a:prstGeom>
          <a:noFill/>
          <a:ln>
            <a:noFill/>
          </a:ln>
        </p:spPr>
      </p:pic>
      <p:sp>
        <p:nvSpPr>
          <p:cNvPr id="136" name="Google Shape;136;p5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2" name="Shape 12"/>
        <p:cNvGrpSpPr/>
        <p:nvPr/>
      </p:nvGrpSpPr>
      <p:grpSpPr>
        <a:xfrm>
          <a:off x="0" y="0"/>
          <a:ext cx="0" cy="0"/>
          <a:chOff x="0" y="0"/>
          <a:chExt cx="0" cy="0"/>
        </a:xfrm>
      </p:grpSpPr>
      <p:pic>
        <p:nvPicPr>
          <p:cNvPr id="13" name="Google Shape;13;p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4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 name="Google Shape;15;p45"/>
          <p:cNvSpPr txBox="1"/>
          <p:nvPr>
            <p:ph idx="2" type="title"/>
          </p:nvPr>
        </p:nvSpPr>
        <p:spPr>
          <a:xfrm>
            <a:off x="856689"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6" name="Google Shape;16;p45"/>
          <p:cNvSpPr txBox="1"/>
          <p:nvPr>
            <p:ph idx="3" type="title"/>
          </p:nvPr>
        </p:nvSpPr>
        <p:spPr>
          <a:xfrm>
            <a:off x="856689"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 name="Google Shape;17;p45"/>
          <p:cNvSpPr txBox="1"/>
          <p:nvPr>
            <p:ph idx="4" type="title"/>
          </p:nvPr>
        </p:nvSpPr>
        <p:spPr>
          <a:xfrm>
            <a:off x="3562175"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 name="Google Shape;18;p45"/>
          <p:cNvSpPr txBox="1"/>
          <p:nvPr>
            <p:ph idx="5" type="title"/>
          </p:nvPr>
        </p:nvSpPr>
        <p:spPr>
          <a:xfrm>
            <a:off x="3562175"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 name="Google Shape;19;p45"/>
          <p:cNvSpPr txBox="1"/>
          <p:nvPr>
            <p:ph idx="6" type="title"/>
          </p:nvPr>
        </p:nvSpPr>
        <p:spPr>
          <a:xfrm>
            <a:off x="6267653" y="1460261"/>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0" name="Google Shape;20;p45"/>
          <p:cNvSpPr txBox="1"/>
          <p:nvPr>
            <p:ph idx="7" type="title"/>
          </p:nvPr>
        </p:nvSpPr>
        <p:spPr>
          <a:xfrm>
            <a:off x="6267653"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1" name="Google Shape;21;p45"/>
          <p:cNvSpPr txBox="1"/>
          <p:nvPr>
            <p:ph idx="1" type="subTitle"/>
          </p:nvPr>
        </p:nvSpPr>
        <p:spPr>
          <a:xfrm>
            <a:off x="72000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2" name="Google Shape;22;p45"/>
          <p:cNvSpPr txBox="1"/>
          <p:nvPr>
            <p:ph idx="8" type="subTitle"/>
          </p:nvPr>
        </p:nvSpPr>
        <p:spPr>
          <a:xfrm>
            <a:off x="3419275"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3" name="Google Shape;23;p45"/>
          <p:cNvSpPr txBox="1"/>
          <p:nvPr>
            <p:ph idx="9" type="subTitle"/>
          </p:nvPr>
        </p:nvSpPr>
        <p:spPr>
          <a:xfrm>
            <a:off x="611855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 name="Google Shape;24;p45"/>
          <p:cNvSpPr txBox="1"/>
          <p:nvPr>
            <p:ph idx="13" type="subTitle"/>
          </p:nvPr>
        </p:nvSpPr>
        <p:spPr>
          <a:xfrm>
            <a:off x="72000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5" name="Google Shape;25;p45"/>
          <p:cNvSpPr txBox="1"/>
          <p:nvPr>
            <p:ph idx="14" type="subTitle"/>
          </p:nvPr>
        </p:nvSpPr>
        <p:spPr>
          <a:xfrm>
            <a:off x="3419275"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6" name="Google Shape;26;p45"/>
          <p:cNvSpPr txBox="1"/>
          <p:nvPr>
            <p:ph idx="15" type="subTitle"/>
          </p:nvPr>
        </p:nvSpPr>
        <p:spPr>
          <a:xfrm>
            <a:off x="611855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137" name="Shape 137"/>
        <p:cNvGrpSpPr/>
        <p:nvPr/>
      </p:nvGrpSpPr>
      <p:grpSpPr>
        <a:xfrm>
          <a:off x="0" y="0"/>
          <a:ext cx="0" cy="0"/>
          <a:chOff x="0" y="0"/>
          <a:chExt cx="0" cy="0"/>
        </a:xfrm>
      </p:grpSpPr>
      <p:pic>
        <p:nvPicPr>
          <p:cNvPr id="138" name="Google Shape;138;p5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9" name="Google Shape;139;p5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40" name="Google Shape;140;p59"/>
          <p:cNvSpPr txBox="1"/>
          <p:nvPr>
            <p:ph idx="1" type="subTitle"/>
          </p:nvPr>
        </p:nvSpPr>
        <p:spPr>
          <a:xfrm>
            <a:off x="720000" y="1024768"/>
            <a:ext cx="7704000" cy="99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41" name="Google Shape;141;p59"/>
          <p:cNvSpPr txBox="1"/>
          <p:nvPr>
            <p:ph idx="2" type="subTitle"/>
          </p:nvPr>
        </p:nvSpPr>
        <p:spPr>
          <a:xfrm>
            <a:off x="720000" y="2022268"/>
            <a:ext cx="7704000" cy="14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42" name="Google Shape;142;p59"/>
          <p:cNvSpPr txBox="1"/>
          <p:nvPr>
            <p:ph idx="3" type="subTitle"/>
          </p:nvPr>
        </p:nvSpPr>
        <p:spPr>
          <a:xfrm>
            <a:off x="720000" y="3498375"/>
            <a:ext cx="7704000" cy="11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43" name="Shape 143"/>
        <p:cNvGrpSpPr/>
        <p:nvPr/>
      </p:nvGrpSpPr>
      <p:grpSpPr>
        <a:xfrm>
          <a:off x="0" y="0"/>
          <a:ext cx="0" cy="0"/>
          <a:chOff x="0" y="0"/>
          <a:chExt cx="0" cy="0"/>
        </a:xfrm>
      </p:grpSpPr>
      <p:pic>
        <p:nvPicPr>
          <p:cNvPr id="144" name="Google Shape;144;p6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5" name="Google Shape;145;p62"/>
          <p:cNvSpPr txBox="1"/>
          <p:nvPr>
            <p:ph type="ctrTitle"/>
          </p:nvPr>
        </p:nvSpPr>
        <p:spPr>
          <a:xfrm>
            <a:off x="2682900" y="535000"/>
            <a:ext cx="3778200" cy="9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6" name="Google Shape;146;p62"/>
          <p:cNvSpPr txBox="1"/>
          <p:nvPr>
            <p:ph idx="1" type="subTitle"/>
          </p:nvPr>
        </p:nvSpPr>
        <p:spPr>
          <a:xfrm>
            <a:off x="2682900" y="1493525"/>
            <a:ext cx="3778200" cy="12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7" name="Google Shape;147;p62"/>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Open Sans"/>
                <a:ea typeface="Open Sans"/>
                <a:cs typeface="Open Sans"/>
                <a:sym typeface="Open Sans"/>
              </a:rPr>
              <a:t>CREDITS:</a:t>
            </a:r>
            <a:r>
              <a:rPr b="0" i="0" lang="en" sz="1000" u="none" cap="none" strike="noStrike">
                <a:solidFill>
                  <a:schemeClr val="dk1"/>
                </a:solidFill>
                <a:latin typeface="Open Sans"/>
                <a:ea typeface="Open Sans"/>
                <a:cs typeface="Open Sans"/>
                <a:sym typeface="Open Sans"/>
              </a:rPr>
              <a:t> This presentation template was created by </a:t>
            </a:r>
            <a:r>
              <a:rPr b="1" i="0" lang="en"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Slidesgo</a:t>
            </a:r>
            <a:r>
              <a:rPr b="1" i="0" lang="en" sz="1000" u="sng" cap="none" strike="noStrike">
                <a:solidFill>
                  <a:schemeClr val="dk1"/>
                </a:solidFill>
                <a:latin typeface="Open Sans"/>
                <a:ea typeface="Open Sans"/>
                <a:cs typeface="Open Sans"/>
                <a:sym typeface="Open Sans"/>
              </a:rPr>
              <a:t>,</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includes icons by </a:t>
            </a:r>
            <a:r>
              <a:rPr b="1" i="0" lang="en"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Flaticon</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infographics &amp; images by </a:t>
            </a:r>
            <a:r>
              <a:rPr b="1" i="0" lang="en"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i="0" sz="1000" u="sng" cap="none" strike="noStrike">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148" name="Shape 148"/>
        <p:cNvGrpSpPr/>
        <p:nvPr/>
      </p:nvGrpSpPr>
      <p:grpSpPr>
        <a:xfrm>
          <a:off x="0" y="0"/>
          <a:ext cx="0" cy="0"/>
          <a:chOff x="0" y="0"/>
          <a:chExt cx="0" cy="0"/>
        </a:xfrm>
      </p:grpSpPr>
      <p:pic>
        <p:nvPicPr>
          <p:cNvPr id="149" name="Google Shape;149;p6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0" name="Google Shape;150;p6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1" name="Google Shape;151;p63"/>
          <p:cNvSpPr txBox="1"/>
          <p:nvPr>
            <p:ph idx="1" type="subTitle"/>
          </p:nvPr>
        </p:nvSpPr>
        <p:spPr>
          <a:xfrm>
            <a:off x="720000" y="1232200"/>
            <a:ext cx="7671000" cy="10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152" name="Shape 152"/>
        <p:cNvGrpSpPr/>
        <p:nvPr/>
      </p:nvGrpSpPr>
      <p:grpSpPr>
        <a:xfrm>
          <a:off x="0" y="0"/>
          <a:ext cx="0" cy="0"/>
          <a:chOff x="0" y="0"/>
          <a:chExt cx="0" cy="0"/>
        </a:xfrm>
      </p:grpSpPr>
      <p:pic>
        <p:nvPicPr>
          <p:cNvPr id="153" name="Google Shape;153;p6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154" name="Google Shape;154;p6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55" name="Google Shape;155;p64"/>
          <p:cNvSpPr txBox="1"/>
          <p:nvPr>
            <p:ph idx="1" type="subTitle"/>
          </p:nvPr>
        </p:nvSpPr>
        <p:spPr>
          <a:xfrm>
            <a:off x="720025"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156" name="Google Shape;156;p64"/>
          <p:cNvSpPr txBox="1"/>
          <p:nvPr>
            <p:ph idx="2" type="subTitle"/>
          </p:nvPr>
        </p:nvSpPr>
        <p:spPr>
          <a:xfrm>
            <a:off x="4638600"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7" name="Shape 157"/>
        <p:cNvGrpSpPr/>
        <p:nvPr/>
      </p:nvGrpSpPr>
      <p:grpSpPr>
        <a:xfrm>
          <a:off x="0" y="0"/>
          <a:ext cx="0" cy="0"/>
          <a:chOff x="0" y="0"/>
          <a:chExt cx="0" cy="0"/>
        </a:xfrm>
      </p:grpSpPr>
      <p:pic>
        <p:nvPicPr>
          <p:cNvPr id="158" name="Google Shape;158;p68"/>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159" name="Google Shape;159;p68"/>
          <p:cNvSpPr txBox="1"/>
          <p:nvPr>
            <p:ph type="title"/>
          </p:nvPr>
        </p:nvSpPr>
        <p:spPr>
          <a:xfrm>
            <a:off x="2167150" y="1307100"/>
            <a:ext cx="48096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0" name="Shape 160"/>
        <p:cNvGrpSpPr/>
        <p:nvPr/>
      </p:nvGrpSpPr>
      <p:grpSpPr>
        <a:xfrm>
          <a:off x="0" y="0"/>
          <a:ext cx="0" cy="0"/>
          <a:chOff x="0" y="0"/>
          <a:chExt cx="0" cy="0"/>
        </a:xfrm>
      </p:grpSpPr>
      <p:pic>
        <p:nvPicPr>
          <p:cNvPr id="161" name="Google Shape;161;p69"/>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162" name="Google Shape;162;p69"/>
          <p:cNvSpPr txBox="1"/>
          <p:nvPr>
            <p:ph type="title"/>
          </p:nvPr>
        </p:nvSpPr>
        <p:spPr>
          <a:xfrm>
            <a:off x="2201813"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3" name="Google Shape;163;p69"/>
          <p:cNvSpPr txBox="1"/>
          <p:nvPr>
            <p:ph idx="1" type="subTitle"/>
          </p:nvPr>
        </p:nvSpPr>
        <p:spPr>
          <a:xfrm>
            <a:off x="2201888"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70"/>
          <p:cNvSpPr/>
          <p:nvPr>
            <p:ph idx="2" type="pic"/>
          </p:nvPr>
        </p:nvSpPr>
        <p:spPr>
          <a:xfrm>
            <a:off x="-6875" y="0"/>
            <a:ext cx="9144000" cy="5157300"/>
          </a:xfrm>
          <a:prstGeom prst="rect">
            <a:avLst/>
          </a:prstGeom>
          <a:noFill/>
          <a:ln>
            <a:noFill/>
          </a:ln>
        </p:spPr>
      </p:sp>
      <p:sp>
        <p:nvSpPr>
          <p:cNvPr id="166" name="Google Shape;166;p70"/>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167" name="Shape 16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68" name="Shape 168"/>
        <p:cNvGrpSpPr/>
        <p:nvPr/>
      </p:nvGrpSpPr>
      <p:grpSpPr>
        <a:xfrm>
          <a:off x="0" y="0"/>
          <a:ext cx="0" cy="0"/>
          <a:chOff x="0" y="0"/>
          <a:chExt cx="0" cy="0"/>
        </a:xfrm>
      </p:grpSpPr>
      <p:pic>
        <p:nvPicPr>
          <p:cNvPr id="169" name="Google Shape;169;p72"/>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70" name="Shape 170"/>
        <p:cNvGrpSpPr/>
        <p:nvPr/>
      </p:nvGrpSpPr>
      <p:grpSpPr>
        <a:xfrm>
          <a:off x="0" y="0"/>
          <a:ext cx="0" cy="0"/>
          <a:chOff x="0" y="0"/>
          <a:chExt cx="0" cy="0"/>
        </a:xfrm>
      </p:grpSpPr>
      <p:pic>
        <p:nvPicPr>
          <p:cNvPr id="171" name="Google Shape;171;p73"/>
          <p:cNvPicPr preferRelativeResize="0"/>
          <p:nvPr/>
        </p:nvPicPr>
        <p:blipFill rotWithShape="1">
          <a:blip r:embed="rId2">
            <a:alphaModFix/>
          </a:blip>
          <a:srcRect b="0" l="0" r="0" t="0"/>
          <a:stretch/>
        </p:blipFill>
        <p:spPr>
          <a:xfrm>
            <a:off x="0" y="0"/>
            <a:ext cx="9144000" cy="51435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pic>
        <p:nvPicPr>
          <p:cNvPr id="28" name="Google Shape;28;p47"/>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29" name="Google Shape;29;p47"/>
          <p:cNvSpPr txBox="1"/>
          <p:nvPr>
            <p:ph type="title"/>
          </p:nvPr>
        </p:nvSpPr>
        <p:spPr>
          <a:xfrm>
            <a:off x="715100" y="1015825"/>
            <a:ext cx="38520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0" name="Google Shape;30;p47"/>
          <p:cNvSpPr txBox="1"/>
          <p:nvPr>
            <p:ph idx="1" type="body"/>
          </p:nvPr>
        </p:nvSpPr>
        <p:spPr>
          <a:xfrm>
            <a:off x="715100" y="1649075"/>
            <a:ext cx="3852000" cy="247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47"/>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5" name="Shape 175"/>
        <p:cNvGrpSpPr/>
        <p:nvPr/>
      </p:nvGrpSpPr>
      <p:grpSpPr>
        <a:xfrm>
          <a:off x="0" y="0"/>
          <a:ext cx="0" cy="0"/>
          <a:chOff x="0" y="0"/>
          <a:chExt cx="0" cy="0"/>
        </a:xfrm>
      </p:grpSpPr>
      <p:pic>
        <p:nvPicPr>
          <p:cNvPr id="176" name="Google Shape;176;g3a44715a263_1_262"/>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177" name="Google Shape;177;g3a44715a263_1_262"/>
          <p:cNvSpPr txBox="1"/>
          <p:nvPr>
            <p:ph type="title"/>
          </p:nvPr>
        </p:nvSpPr>
        <p:spPr>
          <a:xfrm>
            <a:off x="715100" y="1015825"/>
            <a:ext cx="38520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78" name="Google Shape;178;g3a44715a263_1_262"/>
          <p:cNvSpPr txBox="1"/>
          <p:nvPr>
            <p:ph idx="1" type="body"/>
          </p:nvPr>
        </p:nvSpPr>
        <p:spPr>
          <a:xfrm>
            <a:off x="715100" y="1649075"/>
            <a:ext cx="3852000" cy="247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9" name="Google Shape;179;g3a44715a263_1_262"/>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0" name="Shape 180"/>
        <p:cNvGrpSpPr/>
        <p:nvPr/>
      </p:nvGrpSpPr>
      <p:grpSpPr>
        <a:xfrm>
          <a:off x="0" y="0"/>
          <a:ext cx="0" cy="0"/>
          <a:chOff x="0" y="0"/>
          <a:chExt cx="0" cy="0"/>
        </a:xfrm>
      </p:grpSpPr>
      <p:pic>
        <p:nvPicPr>
          <p:cNvPr id="181" name="Google Shape;181;g3a44715a263_1_2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2" name="Google Shape;182;g3a44715a263_1_234"/>
          <p:cNvSpPr txBox="1"/>
          <p:nvPr>
            <p:ph type="ctrTitle"/>
          </p:nvPr>
        </p:nvSpPr>
        <p:spPr>
          <a:xfrm>
            <a:off x="1509150" y="1010025"/>
            <a:ext cx="6125700" cy="207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83" name="Google Shape;183;g3a44715a263_1_234"/>
          <p:cNvSpPr txBox="1"/>
          <p:nvPr>
            <p:ph idx="1" type="subTitle"/>
          </p:nvPr>
        </p:nvSpPr>
        <p:spPr>
          <a:xfrm>
            <a:off x="3310950" y="3750175"/>
            <a:ext cx="2522100" cy="7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4" name="Shape 184"/>
        <p:cNvGrpSpPr/>
        <p:nvPr/>
      </p:nvGrpSpPr>
      <p:grpSpPr>
        <a:xfrm>
          <a:off x="0" y="0"/>
          <a:ext cx="0" cy="0"/>
          <a:chOff x="0" y="0"/>
          <a:chExt cx="0" cy="0"/>
        </a:xfrm>
      </p:grpSpPr>
      <p:pic>
        <p:nvPicPr>
          <p:cNvPr id="185" name="Google Shape;185;g3a44715a263_1_238"/>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186" name="Google Shape;186;g3a44715a263_1_23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87" name="Google Shape;187;g3a44715a263_1_238"/>
          <p:cNvSpPr txBox="1"/>
          <p:nvPr>
            <p:ph idx="1" type="body"/>
          </p:nvPr>
        </p:nvSpPr>
        <p:spPr>
          <a:xfrm>
            <a:off x="720000" y="1061700"/>
            <a:ext cx="7704000" cy="4617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88" name="Shape 188"/>
        <p:cNvGrpSpPr/>
        <p:nvPr/>
      </p:nvGrpSpPr>
      <p:grpSpPr>
        <a:xfrm>
          <a:off x="0" y="0"/>
          <a:ext cx="0" cy="0"/>
          <a:chOff x="0" y="0"/>
          <a:chExt cx="0" cy="0"/>
        </a:xfrm>
      </p:grpSpPr>
      <p:pic>
        <p:nvPicPr>
          <p:cNvPr id="189" name="Google Shape;189;g3a44715a263_1_2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0" name="Google Shape;190;g3a44715a263_1_24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91" name="Google Shape;191;g3a44715a263_1_242"/>
          <p:cNvSpPr txBox="1"/>
          <p:nvPr>
            <p:ph idx="2" type="title"/>
          </p:nvPr>
        </p:nvSpPr>
        <p:spPr>
          <a:xfrm>
            <a:off x="856689"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2" name="Google Shape;192;g3a44715a263_1_242"/>
          <p:cNvSpPr txBox="1"/>
          <p:nvPr>
            <p:ph idx="3" type="title"/>
          </p:nvPr>
        </p:nvSpPr>
        <p:spPr>
          <a:xfrm>
            <a:off x="856689"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3" name="Google Shape;193;g3a44715a263_1_242"/>
          <p:cNvSpPr txBox="1"/>
          <p:nvPr>
            <p:ph idx="4" type="title"/>
          </p:nvPr>
        </p:nvSpPr>
        <p:spPr>
          <a:xfrm>
            <a:off x="3562175"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4" name="Google Shape;194;g3a44715a263_1_242"/>
          <p:cNvSpPr txBox="1"/>
          <p:nvPr>
            <p:ph idx="5" type="title"/>
          </p:nvPr>
        </p:nvSpPr>
        <p:spPr>
          <a:xfrm>
            <a:off x="3562175"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5" name="Google Shape;195;g3a44715a263_1_242"/>
          <p:cNvSpPr txBox="1"/>
          <p:nvPr>
            <p:ph idx="6" type="title"/>
          </p:nvPr>
        </p:nvSpPr>
        <p:spPr>
          <a:xfrm>
            <a:off x="6267653" y="1460261"/>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6" name="Google Shape;196;g3a44715a263_1_242"/>
          <p:cNvSpPr txBox="1"/>
          <p:nvPr>
            <p:ph idx="7" type="title"/>
          </p:nvPr>
        </p:nvSpPr>
        <p:spPr>
          <a:xfrm>
            <a:off x="6267653"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7" name="Google Shape;197;g3a44715a263_1_242"/>
          <p:cNvSpPr txBox="1"/>
          <p:nvPr>
            <p:ph idx="1" type="subTitle"/>
          </p:nvPr>
        </p:nvSpPr>
        <p:spPr>
          <a:xfrm>
            <a:off x="72000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8" name="Google Shape;198;g3a44715a263_1_242"/>
          <p:cNvSpPr txBox="1"/>
          <p:nvPr>
            <p:ph idx="8" type="subTitle"/>
          </p:nvPr>
        </p:nvSpPr>
        <p:spPr>
          <a:xfrm>
            <a:off x="3419275"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9" name="Google Shape;199;g3a44715a263_1_242"/>
          <p:cNvSpPr txBox="1"/>
          <p:nvPr>
            <p:ph idx="9" type="subTitle"/>
          </p:nvPr>
        </p:nvSpPr>
        <p:spPr>
          <a:xfrm>
            <a:off x="611855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00" name="Google Shape;200;g3a44715a263_1_242"/>
          <p:cNvSpPr txBox="1"/>
          <p:nvPr>
            <p:ph idx="13" type="subTitle"/>
          </p:nvPr>
        </p:nvSpPr>
        <p:spPr>
          <a:xfrm>
            <a:off x="72000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01" name="Google Shape;201;g3a44715a263_1_242"/>
          <p:cNvSpPr txBox="1"/>
          <p:nvPr>
            <p:ph idx="14" type="subTitle"/>
          </p:nvPr>
        </p:nvSpPr>
        <p:spPr>
          <a:xfrm>
            <a:off x="3419275"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02" name="Google Shape;202;g3a44715a263_1_242"/>
          <p:cNvSpPr txBox="1"/>
          <p:nvPr>
            <p:ph idx="15" type="subTitle"/>
          </p:nvPr>
        </p:nvSpPr>
        <p:spPr>
          <a:xfrm>
            <a:off x="611855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3" name="Shape 203"/>
        <p:cNvGrpSpPr/>
        <p:nvPr/>
      </p:nvGrpSpPr>
      <p:grpSpPr>
        <a:xfrm>
          <a:off x="0" y="0"/>
          <a:ext cx="0" cy="0"/>
          <a:chOff x="0" y="0"/>
          <a:chExt cx="0" cy="0"/>
        </a:xfrm>
      </p:grpSpPr>
      <p:pic>
        <p:nvPicPr>
          <p:cNvPr id="204" name="Google Shape;204;g3a44715a263_1_257"/>
          <p:cNvPicPr preferRelativeResize="0"/>
          <p:nvPr/>
        </p:nvPicPr>
        <p:blipFill rotWithShape="1">
          <a:blip r:embed="rId2">
            <a:alphaModFix/>
          </a:blip>
          <a:srcRect b="0" l="0" r="0" t="0"/>
          <a:stretch/>
        </p:blipFill>
        <p:spPr>
          <a:xfrm>
            <a:off x="0" y="0"/>
            <a:ext cx="9144014" cy="5143500"/>
          </a:xfrm>
          <a:prstGeom prst="rect">
            <a:avLst/>
          </a:prstGeom>
          <a:noFill/>
          <a:ln>
            <a:noFill/>
          </a:ln>
        </p:spPr>
      </p:pic>
      <p:sp>
        <p:nvSpPr>
          <p:cNvPr id="205" name="Google Shape;205;g3a44715a263_1_257"/>
          <p:cNvSpPr txBox="1"/>
          <p:nvPr>
            <p:ph type="title"/>
          </p:nvPr>
        </p:nvSpPr>
        <p:spPr>
          <a:xfrm>
            <a:off x="4200050" y="2628866"/>
            <a:ext cx="3943500" cy="106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6" name="Google Shape;206;g3a44715a263_1_257"/>
          <p:cNvSpPr txBox="1"/>
          <p:nvPr>
            <p:ph idx="2" type="title"/>
          </p:nvPr>
        </p:nvSpPr>
        <p:spPr>
          <a:xfrm>
            <a:off x="4319925" y="1560475"/>
            <a:ext cx="989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207" name="Google Shape;207;g3a44715a263_1_257"/>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8" name="Shape 208"/>
        <p:cNvGrpSpPr/>
        <p:nvPr/>
      </p:nvGrpSpPr>
      <p:grpSpPr>
        <a:xfrm>
          <a:off x="0" y="0"/>
          <a:ext cx="0" cy="0"/>
          <a:chOff x="0" y="0"/>
          <a:chExt cx="0" cy="0"/>
        </a:xfrm>
      </p:grpSpPr>
      <p:pic>
        <p:nvPicPr>
          <p:cNvPr id="209" name="Google Shape;209;g3a44715a263_1_26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0" name="Google Shape;210;g3a44715a263_1_26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11" name="Google Shape;211;g3a44715a263_1_267"/>
          <p:cNvSpPr txBox="1"/>
          <p:nvPr>
            <p:ph idx="1" type="subTitle"/>
          </p:nvPr>
        </p:nvSpPr>
        <p:spPr>
          <a:xfrm>
            <a:off x="4646725" y="2726550"/>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2" name="Google Shape;212;g3a44715a263_1_267"/>
          <p:cNvSpPr txBox="1"/>
          <p:nvPr>
            <p:ph idx="2" type="subTitle"/>
          </p:nvPr>
        </p:nvSpPr>
        <p:spPr>
          <a:xfrm>
            <a:off x="720000" y="2726557"/>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3" name="Google Shape;213;g3a44715a263_1_267"/>
          <p:cNvSpPr txBox="1"/>
          <p:nvPr>
            <p:ph idx="3" type="subTitle"/>
          </p:nvPr>
        </p:nvSpPr>
        <p:spPr>
          <a:xfrm>
            <a:off x="720000"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14" name="Google Shape;214;g3a44715a263_1_267"/>
          <p:cNvSpPr txBox="1"/>
          <p:nvPr>
            <p:ph idx="4" type="subTitle"/>
          </p:nvPr>
        </p:nvSpPr>
        <p:spPr>
          <a:xfrm>
            <a:off x="4646725"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215" name="Shape 215"/>
        <p:cNvGrpSpPr/>
        <p:nvPr/>
      </p:nvGrpSpPr>
      <p:grpSpPr>
        <a:xfrm>
          <a:off x="0" y="0"/>
          <a:ext cx="0" cy="0"/>
          <a:chOff x="0" y="0"/>
          <a:chExt cx="0" cy="0"/>
        </a:xfrm>
      </p:grpSpPr>
      <p:pic>
        <p:nvPicPr>
          <p:cNvPr id="216" name="Google Shape;216;g3a44715a263_1_27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17" name="Google Shape;217;g3a44715a263_1_27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18" name="Google Shape;218;g3a44715a263_1_274"/>
          <p:cNvSpPr txBox="1"/>
          <p:nvPr>
            <p:ph idx="1" type="subTitle"/>
          </p:nvPr>
        </p:nvSpPr>
        <p:spPr>
          <a:xfrm>
            <a:off x="730330" y="2714320"/>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9" name="Google Shape;219;g3a44715a263_1_274"/>
          <p:cNvSpPr txBox="1"/>
          <p:nvPr>
            <p:ph idx="2" type="subTitle"/>
          </p:nvPr>
        </p:nvSpPr>
        <p:spPr>
          <a:xfrm>
            <a:off x="3414525" y="2714319"/>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0" name="Google Shape;220;g3a44715a263_1_274"/>
          <p:cNvSpPr txBox="1"/>
          <p:nvPr>
            <p:ph idx="3" type="subTitle"/>
          </p:nvPr>
        </p:nvSpPr>
        <p:spPr>
          <a:xfrm>
            <a:off x="6103014" y="2714321"/>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1" name="Google Shape;221;g3a44715a263_1_274"/>
          <p:cNvSpPr txBox="1"/>
          <p:nvPr>
            <p:ph idx="4" type="subTitle"/>
          </p:nvPr>
        </p:nvSpPr>
        <p:spPr>
          <a:xfrm>
            <a:off x="730330"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22" name="Google Shape;222;g3a44715a263_1_274"/>
          <p:cNvSpPr txBox="1"/>
          <p:nvPr>
            <p:ph idx="5" type="subTitle"/>
          </p:nvPr>
        </p:nvSpPr>
        <p:spPr>
          <a:xfrm>
            <a:off x="3414525"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23" name="Google Shape;223;g3a44715a263_1_274"/>
          <p:cNvSpPr txBox="1"/>
          <p:nvPr>
            <p:ph idx="6" type="subTitle"/>
          </p:nvPr>
        </p:nvSpPr>
        <p:spPr>
          <a:xfrm>
            <a:off x="6103014"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24" name="Shape 224"/>
        <p:cNvGrpSpPr/>
        <p:nvPr/>
      </p:nvGrpSpPr>
      <p:grpSpPr>
        <a:xfrm>
          <a:off x="0" y="0"/>
          <a:ext cx="0" cy="0"/>
          <a:chOff x="0" y="0"/>
          <a:chExt cx="0" cy="0"/>
        </a:xfrm>
      </p:grpSpPr>
      <p:pic>
        <p:nvPicPr>
          <p:cNvPr id="225" name="Google Shape;225;g3a44715a263_1_283"/>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226" name="Google Shape;226;g3a44715a263_1_28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27" name="Google Shape;227;g3a44715a263_1_283"/>
          <p:cNvSpPr txBox="1"/>
          <p:nvPr>
            <p:ph idx="1" type="subTitle"/>
          </p:nvPr>
        </p:nvSpPr>
        <p:spPr>
          <a:xfrm>
            <a:off x="72000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28" name="Google Shape;228;g3a44715a263_1_283"/>
          <p:cNvSpPr txBox="1"/>
          <p:nvPr>
            <p:ph idx="2" type="subTitle"/>
          </p:nvPr>
        </p:nvSpPr>
        <p:spPr>
          <a:xfrm>
            <a:off x="72000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9" name="Google Shape;229;g3a44715a263_1_283"/>
          <p:cNvSpPr txBox="1"/>
          <p:nvPr>
            <p:ph idx="3" type="subTitle"/>
          </p:nvPr>
        </p:nvSpPr>
        <p:spPr>
          <a:xfrm>
            <a:off x="467865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0" name="Google Shape;230;g3a44715a263_1_283"/>
          <p:cNvSpPr txBox="1"/>
          <p:nvPr>
            <p:ph idx="4" type="subTitle"/>
          </p:nvPr>
        </p:nvSpPr>
        <p:spPr>
          <a:xfrm>
            <a:off x="72000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1" name="Google Shape;231;g3a44715a263_1_283"/>
          <p:cNvSpPr txBox="1"/>
          <p:nvPr>
            <p:ph idx="5" type="subTitle"/>
          </p:nvPr>
        </p:nvSpPr>
        <p:spPr>
          <a:xfrm>
            <a:off x="467865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2" name="Google Shape;232;g3a44715a263_1_283"/>
          <p:cNvSpPr txBox="1"/>
          <p:nvPr>
            <p:ph idx="6" type="subTitle"/>
          </p:nvPr>
        </p:nvSpPr>
        <p:spPr>
          <a:xfrm>
            <a:off x="72000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33" name="Google Shape;233;g3a44715a263_1_283"/>
          <p:cNvSpPr txBox="1"/>
          <p:nvPr>
            <p:ph idx="7" type="subTitle"/>
          </p:nvPr>
        </p:nvSpPr>
        <p:spPr>
          <a:xfrm>
            <a:off x="467865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34" name="Google Shape;234;g3a44715a263_1_283"/>
          <p:cNvSpPr txBox="1"/>
          <p:nvPr>
            <p:ph idx="8" type="subTitle"/>
          </p:nvPr>
        </p:nvSpPr>
        <p:spPr>
          <a:xfrm>
            <a:off x="467865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35" name="Shape 235"/>
        <p:cNvGrpSpPr/>
        <p:nvPr/>
      </p:nvGrpSpPr>
      <p:grpSpPr>
        <a:xfrm>
          <a:off x="0" y="0"/>
          <a:ext cx="0" cy="0"/>
          <a:chOff x="0" y="0"/>
          <a:chExt cx="0" cy="0"/>
        </a:xfrm>
      </p:grpSpPr>
      <p:pic>
        <p:nvPicPr>
          <p:cNvPr id="236" name="Google Shape;236;g3a44715a263_1_294"/>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237" name="Google Shape;237;g3a44715a263_1_29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38" name="Google Shape;238;g3a44715a263_1_294"/>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9" name="Google Shape;239;g3a44715a263_1_294"/>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 name="Google Shape;240;g3a44715a263_1_294"/>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1" name="Google Shape;241;g3a44715a263_1_294"/>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2" name="Google Shape;242;g3a44715a263_1_294"/>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3" name="Google Shape;243;g3a44715a263_1_294"/>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4" name="Google Shape;244;g3a44715a263_1_294"/>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5" name="Google Shape;245;g3a44715a263_1_294"/>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6" name="Google Shape;246;g3a44715a263_1_294"/>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7" name="Google Shape;247;g3a44715a263_1_294"/>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8" name="Google Shape;248;g3a44715a263_1_294"/>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249" name="Google Shape;249;g3a44715a263_1_294"/>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50" name="Shape 250"/>
        <p:cNvGrpSpPr/>
        <p:nvPr/>
      </p:nvGrpSpPr>
      <p:grpSpPr>
        <a:xfrm>
          <a:off x="0" y="0"/>
          <a:ext cx="0" cy="0"/>
          <a:chOff x="0" y="0"/>
          <a:chExt cx="0" cy="0"/>
        </a:xfrm>
      </p:grpSpPr>
      <p:pic>
        <p:nvPicPr>
          <p:cNvPr id="251" name="Google Shape;251;g3a44715a263_1_309"/>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52" name="Google Shape;252;g3a44715a263_1_309"/>
          <p:cNvSpPr txBox="1"/>
          <p:nvPr>
            <p:ph type="title"/>
          </p:nvPr>
        </p:nvSpPr>
        <p:spPr>
          <a:xfrm>
            <a:off x="798388"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253" name="Google Shape;253;g3a44715a263_1_309"/>
          <p:cNvSpPr txBox="1"/>
          <p:nvPr>
            <p:ph idx="1" type="subTitle"/>
          </p:nvPr>
        </p:nvSpPr>
        <p:spPr>
          <a:xfrm>
            <a:off x="798388"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254" name="Google Shape;254;g3a44715a263_1_309"/>
          <p:cNvSpPr txBox="1"/>
          <p:nvPr>
            <p:ph idx="2" type="title"/>
          </p:nvPr>
        </p:nvSpPr>
        <p:spPr>
          <a:xfrm>
            <a:off x="2825700" y="984514"/>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255" name="Google Shape;255;g3a44715a263_1_309"/>
          <p:cNvSpPr txBox="1"/>
          <p:nvPr>
            <p:ph idx="3" type="subTitle"/>
          </p:nvPr>
        </p:nvSpPr>
        <p:spPr>
          <a:xfrm>
            <a:off x="2825700" y="1849198"/>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256" name="Google Shape;256;g3a44715a263_1_309"/>
          <p:cNvSpPr txBox="1"/>
          <p:nvPr>
            <p:ph idx="4" type="title"/>
          </p:nvPr>
        </p:nvSpPr>
        <p:spPr>
          <a:xfrm>
            <a:off x="4853013"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257" name="Google Shape;257;g3a44715a263_1_309"/>
          <p:cNvSpPr txBox="1"/>
          <p:nvPr>
            <p:ph idx="5" type="subTitle"/>
          </p:nvPr>
        </p:nvSpPr>
        <p:spPr>
          <a:xfrm>
            <a:off x="4853013"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32" name="Shape 32"/>
        <p:cNvGrpSpPr/>
        <p:nvPr/>
      </p:nvGrpSpPr>
      <p:grpSpPr>
        <a:xfrm>
          <a:off x="0" y="0"/>
          <a:ext cx="0" cy="0"/>
          <a:chOff x="0" y="0"/>
          <a:chExt cx="0" cy="0"/>
        </a:xfrm>
      </p:grpSpPr>
      <p:pic>
        <p:nvPicPr>
          <p:cNvPr id="33" name="Google Shape;33;p60"/>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34" name="Google Shape;34;p6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pic>
        <p:nvPicPr>
          <p:cNvPr id="259" name="Google Shape;259;g3a44715a263_1_317"/>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60" name="Google Shape;260;g3a44715a263_1_317"/>
          <p:cNvSpPr txBox="1"/>
          <p:nvPr>
            <p:ph hasCustomPrompt="1" type="title"/>
          </p:nvPr>
        </p:nvSpPr>
        <p:spPr>
          <a:xfrm>
            <a:off x="1284000" y="1467060"/>
            <a:ext cx="6576000" cy="114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61" name="Google Shape;261;g3a44715a263_1_317"/>
          <p:cNvSpPr txBox="1"/>
          <p:nvPr>
            <p:ph idx="1" type="subTitle"/>
          </p:nvPr>
        </p:nvSpPr>
        <p:spPr>
          <a:xfrm>
            <a:off x="1284000" y="27662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262" name="Shape 262"/>
        <p:cNvGrpSpPr/>
        <p:nvPr/>
      </p:nvGrpSpPr>
      <p:grpSpPr>
        <a:xfrm>
          <a:off x="0" y="0"/>
          <a:ext cx="0" cy="0"/>
          <a:chOff x="0" y="0"/>
          <a:chExt cx="0" cy="0"/>
        </a:xfrm>
      </p:grpSpPr>
      <p:pic>
        <p:nvPicPr>
          <p:cNvPr id="263" name="Google Shape;263;g3a44715a263_1_321"/>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264" name="Google Shape;264;g3a44715a263_1_321"/>
          <p:cNvSpPr txBox="1"/>
          <p:nvPr>
            <p:ph type="title"/>
          </p:nvPr>
        </p:nvSpPr>
        <p:spPr>
          <a:xfrm>
            <a:off x="4466700" y="1315425"/>
            <a:ext cx="3778500" cy="125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65" name="Google Shape;265;g3a44715a263_1_321"/>
          <p:cNvSpPr txBox="1"/>
          <p:nvPr>
            <p:ph idx="1" type="subTitle"/>
          </p:nvPr>
        </p:nvSpPr>
        <p:spPr>
          <a:xfrm>
            <a:off x="4466700" y="2625075"/>
            <a:ext cx="3778500" cy="120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6" name="Google Shape;266;g3a44715a263_1_321"/>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pic>
        <p:nvPicPr>
          <p:cNvPr id="268" name="Google Shape;268;g3a44715a263_1_3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69" name="Google Shape;269;g3a44715a263_1_32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270" name="Shape 270"/>
        <p:cNvGrpSpPr/>
        <p:nvPr/>
      </p:nvGrpSpPr>
      <p:grpSpPr>
        <a:xfrm>
          <a:off x="0" y="0"/>
          <a:ext cx="0" cy="0"/>
          <a:chOff x="0" y="0"/>
          <a:chExt cx="0" cy="0"/>
        </a:xfrm>
      </p:grpSpPr>
      <p:pic>
        <p:nvPicPr>
          <p:cNvPr id="271" name="Google Shape;271;g3a44715a263_1_329"/>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72" name="Google Shape;272;g3a44715a263_1_32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273" name="Shape 273"/>
        <p:cNvGrpSpPr/>
        <p:nvPr/>
      </p:nvGrpSpPr>
      <p:grpSpPr>
        <a:xfrm>
          <a:off x="0" y="0"/>
          <a:ext cx="0" cy="0"/>
          <a:chOff x="0" y="0"/>
          <a:chExt cx="0" cy="0"/>
        </a:xfrm>
      </p:grpSpPr>
      <p:pic>
        <p:nvPicPr>
          <p:cNvPr id="274" name="Google Shape;274;g3a44715a263_1_332"/>
          <p:cNvPicPr preferRelativeResize="0"/>
          <p:nvPr/>
        </p:nvPicPr>
        <p:blipFill rotWithShape="1">
          <a:blip r:embed="rId2">
            <a:alphaModFix/>
          </a:blip>
          <a:srcRect b="0" l="0" r="0" t="0"/>
          <a:stretch/>
        </p:blipFill>
        <p:spPr>
          <a:xfrm rot="10800000">
            <a:off x="0" y="0"/>
            <a:ext cx="9144014" cy="5143500"/>
          </a:xfrm>
          <a:prstGeom prst="rect">
            <a:avLst/>
          </a:prstGeom>
          <a:noFill/>
          <a:ln>
            <a:noFill/>
          </a:ln>
        </p:spPr>
      </p:pic>
      <p:sp>
        <p:nvSpPr>
          <p:cNvPr id="275" name="Google Shape;275;g3a44715a263_1_33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276" name="Shape 276"/>
        <p:cNvGrpSpPr/>
        <p:nvPr/>
      </p:nvGrpSpPr>
      <p:grpSpPr>
        <a:xfrm>
          <a:off x="0" y="0"/>
          <a:ext cx="0" cy="0"/>
          <a:chOff x="0" y="0"/>
          <a:chExt cx="0" cy="0"/>
        </a:xfrm>
      </p:grpSpPr>
      <p:pic>
        <p:nvPicPr>
          <p:cNvPr id="277" name="Google Shape;277;g3a44715a263_1_33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8" name="Google Shape;278;g3a44715a263_1_33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279" name="Shape 279"/>
        <p:cNvGrpSpPr/>
        <p:nvPr/>
      </p:nvGrpSpPr>
      <p:grpSpPr>
        <a:xfrm>
          <a:off x="0" y="0"/>
          <a:ext cx="0" cy="0"/>
          <a:chOff x="0" y="0"/>
          <a:chExt cx="0" cy="0"/>
        </a:xfrm>
      </p:grpSpPr>
      <p:pic>
        <p:nvPicPr>
          <p:cNvPr id="280" name="Google Shape;280;g3a44715a263_1_3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1" name="Google Shape;281;g3a44715a263_1_33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82" name="Google Shape;282;g3a44715a263_1_338"/>
          <p:cNvSpPr txBox="1"/>
          <p:nvPr>
            <p:ph idx="1" type="subTitle"/>
          </p:nvPr>
        </p:nvSpPr>
        <p:spPr>
          <a:xfrm>
            <a:off x="720000" y="1024768"/>
            <a:ext cx="7704000" cy="99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283" name="Google Shape;283;g3a44715a263_1_338"/>
          <p:cNvSpPr txBox="1"/>
          <p:nvPr>
            <p:ph idx="2" type="subTitle"/>
          </p:nvPr>
        </p:nvSpPr>
        <p:spPr>
          <a:xfrm>
            <a:off x="720000" y="2022268"/>
            <a:ext cx="7704000" cy="14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284" name="Google Shape;284;g3a44715a263_1_338"/>
          <p:cNvSpPr txBox="1"/>
          <p:nvPr>
            <p:ph idx="3" type="subTitle"/>
          </p:nvPr>
        </p:nvSpPr>
        <p:spPr>
          <a:xfrm>
            <a:off x="720000" y="3498375"/>
            <a:ext cx="7704000" cy="11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285" name="Shape 285"/>
        <p:cNvGrpSpPr/>
        <p:nvPr/>
      </p:nvGrpSpPr>
      <p:grpSpPr>
        <a:xfrm>
          <a:off x="0" y="0"/>
          <a:ext cx="0" cy="0"/>
          <a:chOff x="0" y="0"/>
          <a:chExt cx="0" cy="0"/>
        </a:xfrm>
      </p:grpSpPr>
      <p:pic>
        <p:nvPicPr>
          <p:cNvPr id="286" name="Google Shape;286;g3a44715a263_1_344"/>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287" name="Google Shape;287;g3a44715a263_1_34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288" name="Shape 288"/>
        <p:cNvGrpSpPr/>
        <p:nvPr/>
      </p:nvGrpSpPr>
      <p:grpSpPr>
        <a:xfrm>
          <a:off x="0" y="0"/>
          <a:ext cx="0" cy="0"/>
          <a:chOff x="0" y="0"/>
          <a:chExt cx="0" cy="0"/>
        </a:xfrm>
      </p:grpSpPr>
      <p:pic>
        <p:nvPicPr>
          <p:cNvPr id="289" name="Google Shape;289;g3a44715a263_1_347"/>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290" name="Google Shape;290;g3a44715a263_1_347"/>
          <p:cNvSpPr txBox="1"/>
          <p:nvPr>
            <p:ph type="title"/>
          </p:nvPr>
        </p:nvSpPr>
        <p:spPr>
          <a:xfrm>
            <a:off x="720000" y="535000"/>
            <a:ext cx="3123900" cy="104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91" name="Google Shape;291;g3a44715a263_1_347"/>
          <p:cNvSpPr txBox="1"/>
          <p:nvPr>
            <p:ph idx="1" type="subTitle"/>
          </p:nvPr>
        </p:nvSpPr>
        <p:spPr>
          <a:xfrm>
            <a:off x="720000" y="1504300"/>
            <a:ext cx="3123900" cy="9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2" name="Google Shape;292;g3a44715a263_1_347"/>
          <p:cNvSpPr/>
          <p:nvPr>
            <p:ph idx="2" type="pic"/>
          </p:nvPr>
        </p:nvSpPr>
        <p:spPr>
          <a:xfrm>
            <a:off x="6212050" y="535000"/>
            <a:ext cx="2216700" cy="4073400"/>
          </a:xfrm>
          <a:prstGeom prst="roundRect">
            <a:avLst>
              <a:gd fmla="val 16667" name="adj"/>
            </a:avLst>
          </a:prstGeom>
          <a:noFill/>
          <a:ln>
            <a:noFill/>
          </a:ln>
        </p:spPr>
      </p:sp>
      <p:sp>
        <p:nvSpPr>
          <p:cNvPr id="293" name="Google Shape;293;g3a44715a263_1_347"/>
          <p:cNvSpPr/>
          <p:nvPr>
            <p:ph idx="3" type="pic"/>
          </p:nvPr>
        </p:nvSpPr>
        <p:spPr>
          <a:xfrm>
            <a:off x="720000" y="2671300"/>
            <a:ext cx="3123900" cy="1937100"/>
          </a:xfrm>
          <a:prstGeom prst="roundRect">
            <a:avLst>
              <a:gd fmla="val 16667" name="adj"/>
            </a:avLst>
          </a:prstGeom>
          <a:noFill/>
          <a:ln>
            <a:noFill/>
          </a:ln>
        </p:spPr>
      </p:sp>
      <p:sp>
        <p:nvSpPr>
          <p:cNvPr id="294" name="Google Shape;294;g3a44715a263_1_347"/>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95" name="Shape 295"/>
        <p:cNvGrpSpPr/>
        <p:nvPr/>
      </p:nvGrpSpPr>
      <p:grpSpPr>
        <a:xfrm>
          <a:off x="0" y="0"/>
          <a:ext cx="0" cy="0"/>
          <a:chOff x="0" y="0"/>
          <a:chExt cx="0" cy="0"/>
        </a:xfrm>
      </p:grpSpPr>
      <p:pic>
        <p:nvPicPr>
          <p:cNvPr id="296" name="Google Shape;296;g3a44715a263_1_35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97" name="Google Shape;297;g3a44715a263_1_354"/>
          <p:cNvSpPr txBox="1"/>
          <p:nvPr>
            <p:ph type="ctrTitle"/>
          </p:nvPr>
        </p:nvSpPr>
        <p:spPr>
          <a:xfrm>
            <a:off x="2682900" y="535000"/>
            <a:ext cx="3778200" cy="9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8" name="Google Shape;298;g3a44715a263_1_354"/>
          <p:cNvSpPr txBox="1"/>
          <p:nvPr>
            <p:ph idx="1" type="subTitle"/>
          </p:nvPr>
        </p:nvSpPr>
        <p:spPr>
          <a:xfrm>
            <a:off x="2682900" y="1493525"/>
            <a:ext cx="3778200" cy="12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99" name="Google Shape;299;g3a44715a263_1_354"/>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Open Sans"/>
                <a:ea typeface="Open Sans"/>
                <a:cs typeface="Open Sans"/>
                <a:sym typeface="Open Sans"/>
              </a:rPr>
              <a:t>CREDITS:</a:t>
            </a:r>
            <a:r>
              <a:rPr b="0" i="0" lang="en" sz="1000" u="none" cap="none" strike="noStrike">
                <a:solidFill>
                  <a:schemeClr val="dk1"/>
                </a:solidFill>
                <a:latin typeface="Open Sans"/>
                <a:ea typeface="Open Sans"/>
                <a:cs typeface="Open Sans"/>
                <a:sym typeface="Open Sans"/>
              </a:rPr>
              <a:t> This presentation template was created by </a:t>
            </a:r>
            <a:r>
              <a:rPr b="1" i="0" lang="en"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Slidesgo</a:t>
            </a:r>
            <a:r>
              <a:rPr b="1" i="0" lang="en" sz="1000" u="sng" cap="none" strike="noStrike">
                <a:solidFill>
                  <a:schemeClr val="dk1"/>
                </a:solidFill>
                <a:latin typeface="Open Sans"/>
                <a:ea typeface="Open Sans"/>
                <a:cs typeface="Open Sans"/>
                <a:sym typeface="Open Sans"/>
              </a:rPr>
              <a:t>,</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includes icons by </a:t>
            </a:r>
            <a:r>
              <a:rPr b="1" i="0" lang="en"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Flaticon</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infographics &amp; images by </a:t>
            </a:r>
            <a:r>
              <a:rPr b="1" i="0" lang="en"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i="0" sz="1000" u="sng" cap="none" strike="noStrike">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35" name="Shape 35"/>
        <p:cNvGrpSpPr/>
        <p:nvPr/>
      </p:nvGrpSpPr>
      <p:grpSpPr>
        <a:xfrm>
          <a:off x="0" y="0"/>
          <a:ext cx="0" cy="0"/>
          <a:chOff x="0" y="0"/>
          <a:chExt cx="0" cy="0"/>
        </a:xfrm>
      </p:grpSpPr>
      <p:pic>
        <p:nvPicPr>
          <p:cNvPr id="36" name="Google Shape;36;g399ada4d86f_0_249"/>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37" name="Google Shape;37;g399ada4d86f_0_24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8" name="Google Shape;38;g399ada4d86f_0_249"/>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g399ada4d86f_0_249"/>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g399ada4d86f_0_249"/>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 name="Google Shape;41;g399ada4d86f_0_249"/>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g399ada4d86f_0_249"/>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g399ada4d86f_0_249"/>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g399ada4d86f_0_249"/>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5" name="Google Shape;45;g399ada4d86f_0_249"/>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6" name="Google Shape;46;g399ada4d86f_0_249"/>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7" name="Google Shape;47;g399ada4d86f_0_249"/>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8" name="Google Shape;48;g399ada4d86f_0_249"/>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9" name="Google Shape;49;g399ada4d86f_0_249"/>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300" name="Shape 300"/>
        <p:cNvGrpSpPr/>
        <p:nvPr/>
      </p:nvGrpSpPr>
      <p:grpSpPr>
        <a:xfrm>
          <a:off x="0" y="0"/>
          <a:ext cx="0" cy="0"/>
          <a:chOff x="0" y="0"/>
          <a:chExt cx="0" cy="0"/>
        </a:xfrm>
      </p:grpSpPr>
      <p:pic>
        <p:nvPicPr>
          <p:cNvPr id="301" name="Google Shape;301;g3a44715a263_1_35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2" name="Google Shape;302;g3a44715a263_1_35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03" name="Google Shape;303;g3a44715a263_1_359"/>
          <p:cNvSpPr txBox="1"/>
          <p:nvPr>
            <p:ph idx="1" type="subTitle"/>
          </p:nvPr>
        </p:nvSpPr>
        <p:spPr>
          <a:xfrm>
            <a:off x="720000" y="1232200"/>
            <a:ext cx="7671000" cy="10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304" name="Shape 304"/>
        <p:cNvGrpSpPr/>
        <p:nvPr/>
      </p:nvGrpSpPr>
      <p:grpSpPr>
        <a:xfrm>
          <a:off x="0" y="0"/>
          <a:ext cx="0" cy="0"/>
          <a:chOff x="0" y="0"/>
          <a:chExt cx="0" cy="0"/>
        </a:xfrm>
      </p:grpSpPr>
      <p:pic>
        <p:nvPicPr>
          <p:cNvPr id="305" name="Google Shape;305;g3a44715a263_1_36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06" name="Google Shape;306;g3a44715a263_1_36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07" name="Google Shape;307;g3a44715a263_1_363"/>
          <p:cNvSpPr txBox="1"/>
          <p:nvPr>
            <p:ph idx="1" type="subTitle"/>
          </p:nvPr>
        </p:nvSpPr>
        <p:spPr>
          <a:xfrm>
            <a:off x="720025"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308" name="Google Shape;308;g3a44715a263_1_363"/>
          <p:cNvSpPr txBox="1"/>
          <p:nvPr>
            <p:ph idx="2" type="subTitle"/>
          </p:nvPr>
        </p:nvSpPr>
        <p:spPr>
          <a:xfrm>
            <a:off x="4638600"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9" name="Shape 309"/>
        <p:cNvGrpSpPr/>
        <p:nvPr/>
      </p:nvGrpSpPr>
      <p:grpSpPr>
        <a:xfrm>
          <a:off x="0" y="0"/>
          <a:ext cx="0" cy="0"/>
          <a:chOff x="0" y="0"/>
          <a:chExt cx="0" cy="0"/>
        </a:xfrm>
      </p:grpSpPr>
      <p:pic>
        <p:nvPicPr>
          <p:cNvPr id="310" name="Google Shape;310;g3a44715a263_1_368"/>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11" name="Google Shape;311;g3a44715a263_1_368"/>
          <p:cNvSpPr txBox="1"/>
          <p:nvPr>
            <p:ph type="title"/>
          </p:nvPr>
        </p:nvSpPr>
        <p:spPr>
          <a:xfrm>
            <a:off x="2167150" y="1307100"/>
            <a:ext cx="48096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2" name="Shape 312"/>
        <p:cNvGrpSpPr/>
        <p:nvPr/>
      </p:nvGrpSpPr>
      <p:grpSpPr>
        <a:xfrm>
          <a:off x="0" y="0"/>
          <a:ext cx="0" cy="0"/>
          <a:chOff x="0" y="0"/>
          <a:chExt cx="0" cy="0"/>
        </a:xfrm>
      </p:grpSpPr>
      <p:pic>
        <p:nvPicPr>
          <p:cNvPr id="313" name="Google Shape;313;g3a44715a263_1_371"/>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314" name="Google Shape;314;g3a44715a263_1_371"/>
          <p:cNvSpPr txBox="1"/>
          <p:nvPr>
            <p:ph type="title"/>
          </p:nvPr>
        </p:nvSpPr>
        <p:spPr>
          <a:xfrm>
            <a:off x="2201813"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5" name="Google Shape;315;g3a44715a263_1_371"/>
          <p:cNvSpPr txBox="1"/>
          <p:nvPr>
            <p:ph idx="1" type="subTitle"/>
          </p:nvPr>
        </p:nvSpPr>
        <p:spPr>
          <a:xfrm>
            <a:off x="2201888"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6" name="Shape 316"/>
        <p:cNvGrpSpPr/>
        <p:nvPr/>
      </p:nvGrpSpPr>
      <p:grpSpPr>
        <a:xfrm>
          <a:off x="0" y="0"/>
          <a:ext cx="0" cy="0"/>
          <a:chOff x="0" y="0"/>
          <a:chExt cx="0" cy="0"/>
        </a:xfrm>
      </p:grpSpPr>
      <p:sp>
        <p:nvSpPr>
          <p:cNvPr id="317" name="Google Shape;317;g3a44715a263_1_375"/>
          <p:cNvSpPr/>
          <p:nvPr>
            <p:ph idx="2" type="pic"/>
          </p:nvPr>
        </p:nvSpPr>
        <p:spPr>
          <a:xfrm>
            <a:off x="-6875" y="0"/>
            <a:ext cx="9144000" cy="5157300"/>
          </a:xfrm>
          <a:prstGeom prst="rect">
            <a:avLst/>
          </a:prstGeom>
          <a:noFill/>
          <a:ln>
            <a:noFill/>
          </a:ln>
        </p:spPr>
      </p:sp>
      <p:sp>
        <p:nvSpPr>
          <p:cNvPr id="318" name="Google Shape;318;g3a44715a263_1_375"/>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319" name="Shape 319"/>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20" name="Shape 320"/>
        <p:cNvGrpSpPr/>
        <p:nvPr/>
      </p:nvGrpSpPr>
      <p:grpSpPr>
        <a:xfrm>
          <a:off x="0" y="0"/>
          <a:ext cx="0" cy="0"/>
          <a:chOff x="0" y="0"/>
          <a:chExt cx="0" cy="0"/>
        </a:xfrm>
      </p:grpSpPr>
      <p:pic>
        <p:nvPicPr>
          <p:cNvPr id="321" name="Google Shape;321;g3a44715a263_1_379"/>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22" name="Shape 322"/>
        <p:cNvGrpSpPr/>
        <p:nvPr/>
      </p:nvGrpSpPr>
      <p:grpSpPr>
        <a:xfrm>
          <a:off x="0" y="0"/>
          <a:ext cx="0" cy="0"/>
          <a:chOff x="0" y="0"/>
          <a:chExt cx="0" cy="0"/>
        </a:xfrm>
      </p:grpSpPr>
      <p:pic>
        <p:nvPicPr>
          <p:cNvPr id="323" name="Google Shape;323;g3a44715a263_1_381"/>
          <p:cNvPicPr preferRelativeResize="0"/>
          <p:nvPr/>
        </p:nvPicPr>
        <p:blipFill rotWithShape="1">
          <a:blip r:embed="rId2">
            <a:alphaModFix/>
          </a:blip>
          <a:srcRect b="0" l="0" r="0" t="0"/>
          <a:stretch/>
        </p:blipFill>
        <p:spPr>
          <a:xfrm>
            <a:off x="0" y="0"/>
            <a:ext cx="9144000" cy="514350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9_1_1_1">
    <p:spTree>
      <p:nvGrpSpPr>
        <p:cNvPr id="327" name="Shape 327"/>
        <p:cNvGrpSpPr/>
        <p:nvPr/>
      </p:nvGrpSpPr>
      <p:grpSpPr>
        <a:xfrm>
          <a:off x="0" y="0"/>
          <a:ext cx="0" cy="0"/>
          <a:chOff x="0" y="0"/>
          <a:chExt cx="0" cy="0"/>
        </a:xfrm>
      </p:grpSpPr>
      <p:pic>
        <p:nvPicPr>
          <p:cNvPr id="328" name="Google Shape;328;g3c883b5dfc6_0_251"/>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329" name="Google Shape;329;g3c883b5dfc6_0_25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0" name="Shape 330"/>
        <p:cNvGrpSpPr/>
        <p:nvPr/>
      </p:nvGrpSpPr>
      <p:grpSpPr>
        <a:xfrm>
          <a:off x="0" y="0"/>
          <a:ext cx="0" cy="0"/>
          <a:chOff x="0" y="0"/>
          <a:chExt cx="0" cy="0"/>
        </a:xfrm>
      </p:grpSpPr>
      <p:pic>
        <p:nvPicPr>
          <p:cNvPr id="331" name="Google Shape;331;g3c883b5dfc6_0_2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32" name="Google Shape;332;g3c883b5dfc6_0_227"/>
          <p:cNvSpPr txBox="1"/>
          <p:nvPr>
            <p:ph type="ctrTitle"/>
          </p:nvPr>
        </p:nvSpPr>
        <p:spPr>
          <a:xfrm>
            <a:off x="1509150" y="1010025"/>
            <a:ext cx="6125700" cy="207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333" name="Google Shape;333;g3c883b5dfc6_0_227"/>
          <p:cNvSpPr txBox="1"/>
          <p:nvPr>
            <p:ph idx="1" type="subTitle"/>
          </p:nvPr>
        </p:nvSpPr>
        <p:spPr>
          <a:xfrm>
            <a:off x="3310950" y="3750175"/>
            <a:ext cx="2522100" cy="7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50" name="Shape 50"/>
        <p:cNvGrpSpPr/>
        <p:nvPr/>
      </p:nvGrpSpPr>
      <p:grpSpPr>
        <a:xfrm>
          <a:off x="0" y="0"/>
          <a:ext cx="0" cy="0"/>
          <a:chOff x="0" y="0"/>
          <a:chExt cx="0" cy="0"/>
        </a:xfrm>
      </p:grpSpPr>
      <p:pic>
        <p:nvPicPr>
          <p:cNvPr id="51" name="Google Shape;51;p49"/>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52" name="Google Shape;52;p4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3" name="Google Shape;53;p49"/>
          <p:cNvSpPr txBox="1"/>
          <p:nvPr>
            <p:ph idx="1" type="subTitle"/>
          </p:nvPr>
        </p:nvSpPr>
        <p:spPr>
          <a:xfrm>
            <a:off x="730330" y="2714320"/>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 name="Google Shape;54;p49"/>
          <p:cNvSpPr txBox="1"/>
          <p:nvPr>
            <p:ph idx="2" type="subTitle"/>
          </p:nvPr>
        </p:nvSpPr>
        <p:spPr>
          <a:xfrm>
            <a:off x="3414525" y="2714319"/>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49"/>
          <p:cNvSpPr txBox="1"/>
          <p:nvPr>
            <p:ph idx="3" type="subTitle"/>
          </p:nvPr>
        </p:nvSpPr>
        <p:spPr>
          <a:xfrm>
            <a:off x="6103014" y="2714321"/>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 name="Google Shape;56;p49"/>
          <p:cNvSpPr txBox="1"/>
          <p:nvPr>
            <p:ph idx="4" type="subTitle"/>
          </p:nvPr>
        </p:nvSpPr>
        <p:spPr>
          <a:xfrm>
            <a:off x="730330"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7" name="Google Shape;57;p49"/>
          <p:cNvSpPr txBox="1"/>
          <p:nvPr>
            <p:ph idx="5" type="subTitle"/>
          </p:nvPr>
        </p:nvSpPr>
        <p:spPr>
          <a:xfrm>
            <a:off x="3414525"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8" name="Google Shape;58;p49"/>
          <p:cNvSpPr txBox="1"/>
          <p:nvPr>
            <p:ph idx="6" type="subTitle"/>
          </p:nvPr>
        </p:nvSpPr>
        <p:spPr>
          <a:xfrm>
            <a:off x="6103014"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34" name="Shape 334"/>
        <p:cNvGrpSpPr/>
        <p:nvPr/>
      </p:nvGrpSpPr>
      <p:grpSpPr>
        <a:xfrm>
          <a:off x="0" y="0"/>
          <a:ext cx="0" cy="0"/>
          <a:chOff x="0" y="0"/>
          <a:chExt cx="0" cy="0"/>
        </a:xfrm>
      </p:grpSpPr>
      <p:pic>
        <p:nvPicPr>
          <p:cNvPr id="335" name="Google Shape;335;g3c883b5dfc6_0_23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36" name="Google Shape;336;g3c883b5dfc6_0_23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37" name="Google Shape;337;g3c883b5dfc6_0_231"/>
          <p:cNvSpPr txBox="1"/>
          <p:nvPr>
            <p:ph idx="2" type="title"/>
          </p:nvPr>
        </p:nvSpPr>
        <p:spPr>
          <a:xfrm>
            <a:off x="856689"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8" name="Google Shape;338;g3c883b5dfc6_0_231"/>
          <p:cNvSpPr txBox="1"/>
          <p:nvPr>
            <p:ph idx="3" type="title"/>
          </p:nvPr>
        </p:nvSpPr>
        <p:spPr>
          <a:xfrm>
            <a:off x="856689"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9" name="Google Shape;339;g3c883b5dfc6_0_231"/>
          <p:cNvSpPr txBox="1"/>
          <p:nvPr>
            <p:ph idx="4" type="title"/>
          </p:nvPr>
        </p:nvSpPr>
        <p:spPr>
          <a:xfrm>
            <a:off x="3562175"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0" name="Google Shape;340;g3c883b5dfc6_0_231"/>
          <p:cNvSpPr txBox="1"/>
          <p:nvPr>
            <p:ph idx="5" type="title"/>
          </p:nvPr>
        </p:nvSpPr>
        <p:spPr>
          <a:xfrm>
            <a:off x="3562175"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1" name="Google Shape;341;g3c883b5dfc6_0_231"/>
          <p:cNvSpPr txBox="1"/>
          <p:nvPr>
            <p:ph idx="6" type="title"/>
          </p:nvPr>
        </p:nvSpPr>
        <p:spPr>
          <a:xfrm>
            <a:off x="6267653" y="1460261"/>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2" name="Google Shape;342;g3c883b5dfc6_0_231"/>
          <p:cNvSpPr txBox="1"/>
          <p:nvPr>
            <p:ph idx="7" type="title"/>
          </p:nvPr>
        </p:nvSpPr>
        <p:spPr>
          <a:xfrm>
            <a:off x="6267653"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3" name="Google Shape;343;g3c883b5dfc6_0_231"/>
          <p:cNvSpPr txBox="1"/>
          <p:nvPr>
            <p:ph idx="1" type="subTitle"/>
          </p:nvPr>
        </p:nvSpPr>
        <p:spPr>
          <a:xfrm>
            <a:off x="72000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44" name="Google Shape;344;g3c883b5dfc6_0_231"/>
          <p:cNvSpPr txBox="1"/>
          <p:nvPr>
            <p:ph idx="8" type="subTitle"/>
          </p:nvPr>
        </p:nvSpPr>
        <p:spPr>
          <a:xfrm>
            <a:off x="3419275"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45" name="Google Shape;345;g3c883b5dfc6_0_231"/>
          <p:cNvSpPr txBox="1"/>
          <p:nvPr>
            <p:ph idx="9" type="subTitle"/>
          </p:nvPr>
        </p:nvSpPr>
        <p:spPr>
          <a:xfrm>
            <a:off x="611855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46" name="Google Shape;346;g3c883b5dfc6_0_231"/>
          <p:cNvSpPr txBox="1"/>
          <p:nvPr>
            <p:ph idx="13" type="subTitle"/>
          </p:nvPr>
        </p:nvSpPr>
        <p:spPr>
          <a:xfrm>
            <a:off x="72000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47" name="Google Shape;347;g3c883b5dfc6_0_231"/>
          <p:cNvSpPr txBox="1"/>
          <p:nvPr>
            <p:ph idx="14" type="subTitle"/>
          </p:nvPr>
        </p:nvSpPr>
        <p:spPr>
          <a:xfrm>
            <a:off x="3419275"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48" name="Google Shape;348;g3c883b5dfc6_0_231"/>
          <p:cNvSpPr txBox="1"/>
          <p:nvPr>
            <p:ph idx="15" type="subTitle"/>
          </p:nvPr>
        </p:nvSpPr>
        <p:spPr>
          <a:xfrm>
            <a:off x="611855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9" name="Shape 349"/>
        <p:cNvGrpSpPr/>
        <p:nvPr/>
      </p:nvGrpSpPr>
      <p:grpSpPr>
        <a:xfrm>
          <a:off x="0" y="0"/>
          <a:ext cx="0" cy="0"/>
          <a:chOff x="0" y="0"/>
          <a:chExt cx="0" cy="0"/>
        </a:xfrm>
      </p:grpSpPr>
      <p:pic>
        <p:nvPicPr>
          <p:cNvPr id="350" name="Google Shape;350;g3c883b5dfc6_0_246"/>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351" name="Google Shape;351;g3c883b5dfc6_0_246"/>
          <p:cNvSpPr txBox="1"/>
          <p:nvPr>
            <p:ph type="title"/>
          </p:nvPr>
        </p:nvSpPr>
        <p:spPr>
          <a:xfrm>
            <a:off x="715100" y="1015825"/>
            <a:ext cx="38520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52" name="Google Shape;352;g3c883b5dfc6_0_246"/>
          <p:cNvSpPr txBox="1"/>
          <p:nvPr>
            <p:ph idx="1" type="body"/>
          </p:nvPr>
        </p:nvSpPr>
        <p:spPr>
          <a:xfrm>
            <a:off x="715100" y="1649075"/>
            <a:ext cx="3852000" cy="247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3" name="Google Shape;353;g3c883b5dfc6_0_246"/>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354" name="Shape 354"/>
        <p:cNvGrpSpPr/>
        <p:nvPr/>
      </p:nvGrpSpPr>
      <p:grpSpPr>
        <a:xfrm>
          <a:off x="0" y="0"/>
          <a:ext cx="0" cy="0"/>
          <a:chOff x="0" y="0"/>
          <a:chExt cx="0" cy="0"/>
        </a:xfrm>
      </p:grpSpPr>
      <p:pic>
        <p:nvPicPr>
          <p:cNvPr id="355" name="Google Shape;355;g3c883b5dfc6_0_25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56" name="Google Shape;356;g3c883b5dfc6_0_25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57" name="Google Shape;357;g3c883b5dfc6_0_254"/>
          <p:cNvSpPr txBox="1"/>
          <p:nvPr>
            <p:ph idx="1" type="subTitle"/>
          </p:nvPr>
        </p:nvSpPr>
        <p:spPr>
          <a:xfrm>
            <a:off x="730330" y="2714320"/>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8" name="Google Shape;358;g3c883b5dfc6_0_254"/>
          <p:cNvSpPr txBox="1"/>
          <p:nvPr>
            <p:ph idx="2" type="subTitle"/>
          </p:nvPr>
        </p:nvSpPr>
        <p:spPr>
          <a:xfrm>
            <a:off x="3414525" y="2714319"/>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9" name="Google Shape;359;g3c883b5dfc6_0_254"/>
          <p:cNvSpPr txBox="1"/>
          <p:nvPr>
            <p:ph idx="3" type="subTitle"/>
          </p:nvPr>
        </p:nvSpPr>
        <p:spPr>
          <a:xfrm>
            <a:off x="6103014" y="2714321"/>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60" name="Google Shape;360;g3c883b5dfc6_0_254"/>
          <p:cNvSpPr txBox="1"/>
          <p:nvPr>
            <p:ph idx="4" type="subTitle"/>
          </p:nvPr>
        </p:nvSpPr>
        <p:spPr>
          <a:xfrm>
            <a:off x="730330"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61" name="Google Shape;361;g3c883b5dfc6_0_254"/>
          <p:cNvSpPr txBox="1"/>
          <p:nvPr>
            <p:ph idx="5" type="subTitle"/>
          </p:nvPr>
        </p:nvSpPr>
        <p:spPr>
          <a:xfrm>
            <a:off x="3414525"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62" name="Google Shape;362;g3c883b5dfc6_0_254"/>
          <p:cNvSpPr txBox="1"/>
          <p:nvPr>
            <p:ph idx="6" type="subTitle"/>
          </p:nvPr>
        </p:nvSpPr>
        <p:spPr>
          <a:xfrm>
            <a:off x="6103014"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63" name="Shape 363"/>
        <p:cNvGrpSpPr/>
        <p:nvPr/>
      </p:nvGrpSpPr>
      <p:grpSpPr>
        <a:xfrm>
          <a:off x="0" y="0"/>
          <a:ext cx="0" cy="0"/>
          <a:chOff x="0" y="0"/>
          <a:chExt cx="0" cy="0"/>
        </a:xfrm>
      </p:grpSpPr>
      <p:pic>
        <p:nvPicPr>
          <p:cNvPr id="364" name="Google Shape;364;g3c883b5dfc6_0_26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65" name="Google Shape;365;g3c883b5dfc6_0_263"/>
          <p:cNvSpPr txBox="1"/>
          <p:nvPr>
            <p:ph type="title"/>
          </p:nvPr>
        </p:nvSpPr>
        <p:spPr>
          <a:xfrm>
            <a:off x="798388"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366" name="Google Shape;366;g3c883b5dfc6_0_263"/>
          <p:cNvSpPr txBox="1"/>
          <p:nvPr>
            <p:ph idx="1" type="subTitle"/>
          </p:nvPr>
        </p:nvSpPr>
        <p:spPr>
          <a:xfrm>
            <a:off x="798388"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367" name="Google Shape;367;g3c883b5dfc6_0_263"/>
          <p:cNvSpPr txBox="1"/>
          <p:nvPr>
            <p:ph idx="2" type="title"/>
          </p:nvPr>
        </p:nvSpPr>
        <p:spPr>
          <a:xfrm>
            <a:off x="2825700" y="984514"/>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368" name="Google Shape;368;g3c883b5dfc6_0_263"/>
          <p:cNvSpPr txBox="1"/>
          <p:nvPr>
            <p:ph idx="3" type="subTitle"/>
          </p:nvPr>
        </p:nvSpPr>
        <p:spPr>
          <a:xfrm>
            <a:off x="2825700" y="1849198"/>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369" name="Google Shape;369;g3c883b5dfc6_0_263"/>
          <p:cNvSpPr txBox="1"/>
          <p:nvPr>
            <p:ph idx="4" type="title"/>
          </p:nvPr>
        </p:nvSpPr>
        <p:spPr>
          <a:xfrm>
            <a:off x="4853013"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370" name="Google Shape;370;g3c883b5dfc6_0_263"/>
          <p:cNvSpPr txBox="1"/>
          <p:nvPr>
            <p:ph idx="5" type="subTitle"/>
          </p:nvPr>
        </p:nvSpPr>
        <p:spPr>
          <a:xfrm>
            <a:off x="4853013"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371" name="Shape 371"/>
        <p:cNvGrpSpPr/>
        <p:nvPr/>
      </p:nvGrpSpPr>
      <p:grpSpPr>
        <a:xfrm>
          <a:off x="0" y="0"/>
          <a:ext cx="0" cy="0"/>
          <a:chOff x="0" y="0"/>
          <a:chExt cx="0" cy="0"/>
        </a:xfrm>
      </p:grpSpPr>
      <p:pic>
        <p:nvPicPr>
          <p:cNvPr id="372" name="Google Shape;372;g3c883b5dfc6_0_27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3" name="Google Shape;373;g3c883b5dfc6_0_27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374" name="Shape 374"/>
        <p:cNvGrpSpPr/>
        <p:nvPr/>
      </p:nvGrpSpPr>
      <p:grpSpPr>
        <a:xfrm>
          <a:off x="0" y="0"/>
          <a:ext cx="0" cy="0"/>
          <a:chOff x="0" y="0"/>
          <a:chExt cx="0" cy="0"/>
        </a:xfrm>
      </p:grpSpPr>
      <p:pic>
        <p:nvPicPr>
          <p:cNvPr id="375" name="Google Shape;375;g3c883b5dfc6_0_274"/>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76" name="Google Shape;376;g3c883b5dfc6_0_27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377" name="Shape 377"/>
        <p:cNvGrpSpPr/>
        <p:nvPr/>
      </p:nvGrpSpPr>
      <p:grpSpPr>
        <a:xfrm>
          <a:off x="0" y="0"/>
          <a:ext cx="0" cy="0"/>
          <a:chOff x="0" y="0"/>
          <a:chExt cx="0" cy="0"/>
        </a:xfrm>
      </p:grpSpPr>
      <p:pic>
        <p:nvPicPr>
          <p:cNvPr id="378" name="Google Shape;378;g3c883b5dfc6_0_277"/>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379" name="Google Shape;379;g3c883b5dfc6_0_277"/>
          <p:cNvSpPr txBox="1"/>
          <p:nvPr>
            <p:ph type="title"/>
          </p:nvPr>
        </p:nvSpPr>
        <p:spPr>
          <a:xfrm>
            <a:off x="720000" y="535000"/>
            <a:ext cx="3123900" cy="104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80" name="Google Shape;380;g3c883b5dfc6_0_277"/>
          <p:cNvSpPr txBox="1"/>
          <p:nvPr>
            <p:ph idx="1" type="subTitle"/>
          </p:nvPr>
        </p:nvSpPr>
        <p:spPr>
          <a:xfrm>
            <a:off x="720000" y="1504300"/>
            <a:ext cx="3123900" cy="98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1" name="Google Shape;381;g3c883b5dfc6_0_277"/>
          <p:cNvSpPr/>
          <p:nvPr>
            <p:ph idx="2" type="pic"/>
          </p:nvPr>
        </p:nvSpPr>
        <p:spPr>
          <a:xfrm>
            <a:off x="6212050" y="535000"/>
            <a:ext cx="2216700" cy="4073400"/>
          </a:xfrm>
          <a:prstGeom prst="roundRect">
            <a:avLst>
              <a:gd fmla="val 16667" name="adj"/>
            </a:avLst>
          </a:prstGeom>
          <a:noFill/>
          <a:ln>
            <a:noFill/>
          </a:ln>
        </p:spPr>
      </p:sp>
      <p:sp>
        <p:nvSpPr>
          <p:cNvPr id="382" name="Google Shape;382;g3c883b5dfc6_0_277"/>
          <p:cNvSpPr/>
          <p:nvPr>
            <p:ph idx="3" type="pic"/>
          </p:nvPr>
        </p:nvSpPr>
        <p:spPr>
          <a:xfrm>
            <a:off x="720000" y="2671300"/>
            <a:ext cx="3123900" cy="1937100"/>
          </a:xfrm>
          <a:prstGeom prst="roundRect">
            <a:avLst>
              <a:gd fmla="val 16667" name="adj"/>
            </a:avLst>
          </a:prstGeom>
          <a:noFill/>
          <a:ln>
            <a:noFill/>
          </a:ln>
        </p:spPr>
      </p:sp>
      <p:sp>
        <p:nvSpPr>
          <p:cNvPr id="383" name="Google Shape;383;g3c883b5dfc6_0_277"/>
          <p:cNvSpPr/>
          <p:nvPr>
            <p:ph idx="4" type="pic"/>
          </p:nvPr>
        </p:nvSpPr>
        <p:spPr>
          <a:xfrm>
            <a:off x="3919625" y="535000"/>
            <a:ext cx="2216700" cy="4073400"/>
          </a:xfrm>
          <a:prstGeom prst="roundRect">
            <a:avLst>
              <a:gd fmla="val 16667" name="adj"/>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384" name="Shape 384"/>
        <p:cNvGrpSpPr/>
        <p:nvPr/>
      </p:nvGrpSpPr>
      <p:grpSpPr>
        <a:xfrm>
          <a:off x="0" y="0"/>
          <a:ext cx="0" cy="0"/>
          <a:chOff x="0" y="0"/>
          <a:chExt cx="0" cy="0"/>
        </a:xfrm>
      </p:grpSpPr>
      <p:pic>
        <p:nvPicPr>
          <p:cNvPr id="385" name="Google Shape;385;g3c883b5dfc6_0_284"/>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386" name="Google Shape;386;g3c883b5dfc6_0_284"/>
          <p:cNvSpPr txBox="1"/>
          <p:nvPr>
            <p:ph type="title"/>
          </p:nvPr>
        </p:nvSpPr>
        <p:spPr>
          <a:xfrm>
            <a:off x="4466700" y="1315425"/>
            <a:ext cx="3778500" cy="125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87" name="Google Shape;387;g3c883b5dfc6_0_284"/>
          <p:cNvSpPr txBox="1"/>
          <p:nvPr>
            <p:ph idx="1" type="subTitle"/>
          </p:nvPr>
        </p:nvSpPr>
        <p:spPr>
          <a:xfrm>
            <a:off x="4466700" y="2625075"/>
            <a:ext cx="3778500" cy="120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8" name="Google Shape;388;g3c883b5dfc6_0_284"/>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9" name="Shape 389"/>
        <p:cNvGrpSpPr/>
        <p:nvPr/>
      </p:nvGrpSpPr>
      <p:grpSpPr>
        <a:xfrm>
          <a:off x="0" y="0"/>
          <a:ext cx="0" cy="0"/>
          <a:chOff x="0" y="0"/>
          <a:chExt cx="0" cy="0"/>
        </a:xfrm>
      </p:grpSpPr>
      <p:pic>
        <p:nvPicPr>
          <p:cNvPr id="390" name="Google Shape;390;g3c883b5dfc6_0_289"/>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391" name="Google Shape;391;g3c883b5dfc6_0_28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392" name="Google Shape;392;g3c883b5dfc6_0_289"/>
          <p:cNvSpPr txBox="1"/>
          <p:nvPr>
            <p:ph idx="1" type="body"/>
          </p:nvPr>
        </p:nvSpPr>
        <p:spPr>
          <a:xfrm>
            <a:off x="720000" y="1061700"/>
            <a:ext cx="7704000" cy="4617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3" name="Shape 393"/>
        <p:cNvGrpSpPr/>
        <p:nvPr/>
      </p:nvGrpSpPr>
      <p:grpSpPr>
        <a:xfrm>
          <a:off x="0" y="0"/>
          <a:ext cx="0" cy="0"/>
          <a:chOff x="0" y="0"/>
          <a:chExt cx="0" cy="0"/>
        </a:xfrm>
      </p:grpSpPr>
      <p:pic>
        <p:nvPicPr>
          <p:cNvPr id="394" name="Google Shape;394;g3c883b5dfc6_0_293"/>
          <p:cNvPicPr preferRelativeResize="0"/>
          <p:nvPr/>
        </p:nvPicPr>
        <p:blipFill rotWithShape="1">
          <a:blip r:embed="rId2">
            <a:alphaModFix/>
          </a:blip>
          <a:srcRect b="0" l="0" r="0" t="0"/>
          <a:stretch/>
        </p:blipFill>
        <p:spPr>
          <a:xfrm>
            <a:off x="0" y="0"/>
            <a:ext cx="9144014" cy="5143500"/>
          </a:xfrm>
          <a:prstGeom prst="rect">
            <a:avLst/>
          </a:prstGeom>
          <a:noFill/>
          <a:ln>
            <a:noFill/>
          </a:ln>
        </p:spPr>
      </p:pic>
      <p:sp>
        <p:nvSpPr>
          <p:cNvPr id="395" name="Google Shape;395;g3c883b5dfc6_0_293"/>
          <p:cNvSpPr txBox="1"/>
          <p:nvPr>
            <p:ph type="title"/>
          </p:nvPr>
        </p:nvSpPr>
        <p:spPr>
          <a:xfrm>
            <a:off x="4200050" y="2628866"/>
            <a:ext cx="3943500" cy="106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96" name="Google Shape;396;g3c883b5dfc6_0_293"/>
          <p:cNvSpPr txBox="1"/>
          <p:nvPr>
            <p:ph idx="2" type="title"/>
          </p:nvPr>
        </p:nvSpPr>
        <p:spPr>
          <a:xfrm>
            <a:off x="4319925" y="1560475"/>
            <a:ext cx="989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397" name="Google Shape;397;g3c883b5dfc6_0_293"/>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59" name="Shape 59"/>
        <p:cNvGrpSpPr/>
        <p:nvPr/>
      </p:nvGrpSpPr>
      <p:grpSpPr>
        <a:xfrm>
          <a:off x="0" y="0"/>
          <a:ext cx="0" cy="0"/>
          <a:chOff x="0" y="0"/>
          <a:chExt cx="0" cy="0"/>
        </a:xfrm>
      </p:grpSpPr>
      <p:pic>
        <p:nvPicPr>
          <p:cNvPr id="60" name="Google Shape;60;p52"/>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61" name="Google Shape;61;p52"/>
          <p:cNvSpPr txBox="1"/>
          <p:nvPr>
            <p:ph type="title"/>
          </p:nvPr>
        </p:nvSpPr>
        <p:spPr>
          <a:xfrm>
            <a:off x="798388"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62" name="Google Shape;62;p52"/>
          <p:cNvSpPr txBox="1"/>
          <p:nvPr>
            <p:ph idx="1" type="subTitle"/>
          </p:nvPr>
        </p:nvSpPr>
        <p:spPr>
          <a:xfrm>
            <a:off x="798388"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3" name="Google Shape;63;p52"/>
          <p:cNvSpPr txBox="1"/>
          <p:nvPr>
            <p:ph idx="2" type="title"/>
          </p:nvPr>
        </p:nvSpPr>
        <p:spPr>
          <a:xfrm>
            <a:off x="2825700" y="984514"/>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64" name="Google Shape;64;p52"/>
          <p:cNvSpPr txBox="1"/>
          <p:nvPr>
            <p:ph idx="3" type="subTitle"/>
          </p:nvPr>
        </p:nvSpPr>
        <p:spPr>
          <a:xfrm>
            <a:off x="2825700" y="1849198"/>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65" name="Google Shape;65;p52"/>
          <p:cNvSpPr txBox="1"/>
          <p:nvPr>
            <p:ph idx="4" type="title"/>
          </p:nvPr>
        </p:nvSpPr>
        <p:spPr>
          <a:xfrm>
            <a:off x="4853013"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66" name="Google Shape;66;p52"/>
          <p:cNvSpPr txBox="1"/>
          <p:nvPr>
            <p:ph idx="5" type="subTitle"/>
          </p:nvPr>
        </p:nvSpPr>
        <p:spPr>
          <a:xfrm>
            <a:off x="4853013"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8" name="Shape 398"/>
        <p:cNvGrpSpPr/>
        <p:nvPr/>
      </p:nvGrpSpPr>
      <p:grpSpPr>
        <a:xfrm>
          <a:off x="0" y="0"/>
          <a:ext cx="0" cy="0"/>
          <a:chOff x="0" y="0"/>
          <a:chExt cx="0" cy="0"/>
        </a:xfrm>
      </p:grpSpPr>
      <p:pic>
        <p:nvPicPr>
          <p:cNvPr id="399" name="Google Shape;399;g3c883b5dfc6_0_29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00" name="Google Shape;400;g3c883b5dfc6_0_29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01" name="Google Shape;401;g3c883b5dfc6_0_298"/>
          <p:cNvSpPr txBox="1"/>
          <p:nvPr>
            <p:ph idx="1" type="subTitle"/>
          </p:nvPr>
        </p:nvSpPr>
        <p:spPr>
          <a:xfrm>
            <a:off x="4646725" y="2726550"/>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2" name="Google Shape;402;g3c883b5dfc6_0_298"/>
          <p:cNvSpPr txBox="1"/>
          <p:nvPr>
            <p:ph idx="2" type="subTitle"/>
          </p:nvPr>
        </p:nvSpPr>
        <p:spPr>
          <a:xfrm>
            <a:off x="720000" y="2726557"/>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3" name="Google Shape;403;g3c883b5dfc6_0_298"/>
          <p:cNvSpPr txBox="1"/>
          <p:nvPr>
            <p:ph idx="3" type="subTitle"/>
          </p:nvPr>
        </p:nvSpPr>
        <p:spPr>
          <a:xfrm>
            <a:off x="720000"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04" name="Google Shape;404;g3c883b5dfc6_0_298"/>
          <p:cNvSpPr txBox="1"/>
          <p:nvPr>
            <p:ph idx="4" type="subTitle"/>
          </p:nvPr>
        </p:nvSpPr>
        <p:spPr>
          <a:xfrm>
            <a:off x="4646725"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05" name="Shape 405"/>
        <p:cNvGrpSpPr/>
        <p:nvPr/>
      </p:nvGrpSpPr>
      <p:grpSpPr>
        <a:xfrm>
          <a:off x="0" y="0"/>
          <a:ext cx="0" cy="0"/>
          <a:chOff x="0" y="0"/>
          <a:chExt cx="0" cy="0"/>
        </a:xfrm>
      </p:grpSpPr>
      <p:pic>
        <p:nvPicPr>
          <p:cNvPr id="406" name="Google Shape;406;g3c883b5dfc6_0_305"/>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407" name="Google Shape;407;g3c883b5dfc6_0_30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08" name="Google Shape;408;g3c883b5dfc6_0_305"/>
          <p:cNvSpPr txBox="1"/>
          <p:nvPr>
            <p:ph idx="1" type="subTitle"/>
          </p:nvPr>
        </p:nvSpPr>
        <p:spPr>
          <a:xfrm>
            <a:off x="72000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09" name="Google Shape;409;g3c883b5dfc6_0_305"/>
          <p:cNvSpPr txBox="1"/>
          <p:nvPr>
            <p:ph idx="2" type="subTitle"/>
          </p:nvPr>
        </p:nvSpPr>
        <p:spPr>
          <a:xfrm>
            <a:off x="72000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0" name="Google Shape;410;g3c883b5dfc6_0_305"/>
          <p:cNvSpPr txBox="1"/>
          <p:nvPr>
            <p:ph idx="3" type="subTitle"/>
          </p:nvPr>
        </p:nvSpPr>
        <p:spPr>
          <a:xfrm>
            <a:off x="467865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1" name="Google Shape;411;g3c883b5dfc6_0_305"/>
          <p:cNvSpPr txBox="1"/>
          <p:nvPr>
            <p:ph idx="4" type="subTitle"/>
          </p:nvPr>
        </p:nvSpPr>
        <p:spPr>
          <a:xfrm>
            <a:off x="72000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2" name="Google Shape;412;g3c883b5dfc6_0_305"/>
          <p:cNvSpPr txBox="1"/>
          <p:nvPr>
            <p:ph idx="5" type="subTitle"/>
          </p:nvPr>
        </p:nvSpPr>
        <p:spPr>
          <a:xfrm>
            <a:off x="467865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3" name="Google Shape;413;g3c883b5dfc6_0_305"/>
          <p:cNvSpPr txBox="1"/>
          <p:nvPr>
            <p:ph idx="6" type="subTitle"/>
          </p:nvPr>
        </p:nvSpPr>
        <p:spPr>
          <a:xfrm>
            <a:off x="72000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14" name="Google Shape;414;g3c883b5dfc6_0_305"/>
          <p:cNvSpPr txBox="1"/>
          <p:nvPr>
            <p:ph idx="7" type="subTitle"/>
          </p:nvPr>
        </p:nvSpPr>
        <p:spPr>
          <a:xfrm>
            <a:off x="467865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415" name="Google Shape;415;g3c883b5dfc6_0_305"/>
          <p:cNvSpPr txBox="1"/>
          <p:nvPr>
            <p:ph idx="8" type="subTitle"/>
          </p:nvPr>
        </p:nvSpPr>
        <p:spPr>
          <a:xfrm>
            <a:off x="467865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16" name="Shape 416"/>
        <p:cNvGrpSpPr/>
        <p:nvPr/>
      </p:nvGrpSpPr>
      <p:grpSpPr>
        <a:xfrm>
          <a:off x="0" y="0"/>
          <a:ext cx="0" cy="0"/>
          <a:chOff x="0" y="0"/>
          <a:chExt cx="0" cy="0"/>
        </a:xfrm>
      </p:grpSpPr>
      <p:pic>
        <p:nvPicPr>
          <p:cNvPr id="417" name="Google Shape;417;g3c883b5dfc6_0_316"/>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418" name="Google Shape;418;g3c883b5dfc6_0_31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19" name="Google Shape;419;g3c883b5dfc6_0_316"/>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0" name="Google Shape;420;g3c883b5dfc6_0_316"/>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1" name="Google Shape;421;g3c883b5dfc6_0_316"/>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2" name="Google Shape;422;g3c883b5dfc6_0_316"/>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3" name="Google Shape;423;g3c883b5dfc6_0_316"/>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4" name="Google Shape;424;g3c883b5dfc6_0_316"/>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5" name="Google Shape;425;g3c883b5dfc6_0_316"/>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26" name="Google Shape;426;g3c883b5dfc6_0_316"/>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27" name="Google Shape;427;g3c883b5dfc6_0_316"/>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28" name="Google Shape;428;g3c883b5dfc6_0_316"/>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29" name="Google Shape;429;g3c883b5dfc6_0_316"/>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30" name="Google Shape;430;g3c883b5dfc6_0_316"/>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1" name="Shape 431"/>
        <p:cNvGrpSpPr/>
        <p:nvPr/>
      </p:nvGrpSpPr>
      <p:grpSpPr>
        <a:xfrm>
          <a:off x="0" y="0"/>
          <a:ext cx="0" cy="0"/>
          <a:chOff x="0" y="0"/>
          <a:chExt cx="0" cy="0"/>
        </a:xfrm>
      </p:grpSpPr>
      <p:pic>
        <p:nvPicPr>
          <p:cNvPr id="432" name="Google Shape;432;g3c883b5dfc6_0_331"/>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433" name="Google Shape;433;g3c883b5dfc6_0_331"/>
          <p:cNvSpPr txBox="1"/>
          <p:nvPr>
            <p:ph hasCustomPrompt="1" type="title"/>
          </p:nvPr>
        </p:nvSpPr>
        <p:spPr>
          <a:xfrm>
            <a:off x="1284000" y="1467060"/>
            <a:ext cx="6576000" cy="114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434" name="Google Shape;434;g3c883b5dfc6_0_331"/>
          <p:cNvSpPr txBox="1"/>
          <p:nvPr>
            <p:ph idx="1" type="subTitle"/>
          </p:nvPr>
        </p:nvSpPr>
        <p:spPr>
          <a:xfrm>
            <a:off x="1284000" y="27662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5" name="Shape 435"/>
        <p:cNvGrpSpPr/>
        <p:nvPr/>
      </p:nvGrpSpPr>
      <p:grpSpPr>
        <a:xfrm>
          <a:off x="0" y="0"/>
          <a:ext cx="0" cy="0"/>
          <a:chOff x="0" y="0"/>
          <a:chExt cx="0" cy="0"/>
        </a:xfrm>
      </p:grpSpPr>
      <p:pic>
        <p:nvPicPr>
          <p:cNvPr id="436" name="Google Shape;436;g3c883b5dfc6_0_33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37" name="Google Shape;437;g3c883b5dfc6_0_335"/>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438" name="Shape 438"/>
        <p:cNvGrpSpPr/>
        <p:nvPr/>
      </p:nvGrpSpPr>
      <p:grpSpPr>
        <a:xfrm>
          <a:off x="0" y="0"/>
          <a:ext cx="0" cy="0"/>
          <a:chOff x="0" y="0"/>
          <a:chExt cx="0" cy="0"/>
        </a:xfrm>
      </p:grpSpPr>
      <p:pic>
        <p:nvPicPr>
          <p:cNvPr id="439" name="Google Shape;439;g3c883b5dfc6_0_338"/>
          <p:cNvPicPr preferRelativeResize="0"/>
          <p:nvPr/>
        </p:nvPicPr>
        <p:blipFill rotWithShape="1">
          <a:blip r:embed="rId2">
            <a:alphaModFix/>
          </a:blip>
          <a:srcRect b="0" l="0" r="0" t="0"/>
          <a:stretch/>
        </p:blipFill>
        <p:spPr>
          <a:xfrm rot="10800000">
            <a:off x="0" y="0"/>
            <a:ext cx="9144014" cy="5143500"/>
          </a:xfrm>
          <a:prstGeom prst="rect">
            <a:avLst/>
          </a:prstGeom>
          <a:noFill/>
          <a:ln>
            <a:noFill/>
          </a:ln>
        </p:spPr>
      </p:pic>
      <p:sp>
        <p:nvSpPr>
          <p:cNvPr id="440" name="Google Shape;440;g3c883b5dfc6_0_33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441" name="Shape 441"/>
        <p:cNvGrpSpPr/>
        <p:nvPr/>
      </p:nvGrpSpPr>
      <p:grpSpPr>
        <a:xfrm>
          <a:off x="0" y="0"/>
          <a:ext cx="0" cy="0"/>
          <a:chOff x="0" y="0"/>
          <a:chExt cx="0" cy="0"/>
        </a:xfrm>
      </p:grpSpPr>
      <p:pic>
        <p:nvPicPr>
          <p:cNvPr id="442" name="Google Shape;442;g3c883b5dfc6_0_34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43" name="Google Shape;443;g3c883b5dfc6_0_34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44" name="Google Shape;444;g3c883b5dfc6_0_341"/>
          <p:cNvSpPr txBox="1"/>
          <p:nvPr>
            <p:ph idx="1" type="subTitle"/>
          </p:nvPr>
        </p:nvSpPr>
        <p:spPr>
          <a:xfrm>
            <a:off x="720000" y="1024768"/>
            <a:ext cx="7704000" cy="99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445" name="Google Shape;445;g3c883b5dfc6_0_341"/>
          <p:cNvSpPr txBox="1"/>
          <p:nvPr>
            <p:ph idx="2" type="subTitle"/>
          </p:nvPr>
        </p:nvSpPr>
        <p:spPr>
          <a:xfrm>
            <a:off x="720000" y="2022268"/>
            <a:ext cx="7704000" cy="14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446" name="Google Shape;446;g3c883b5dfc6_0_341"/>
          <p:cNvSpPr txBox="1"/>
          <p:nvPr>
            <p:ph idx="3" type="subTitle"/>
          </p:nvPr>
        </p:nvSpPr>
        <p:spPr>
          <a:xfrm>
            <a:off x="720000" y="3498375"/>
            <a:ext cx="7704000" cy="11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47" name="Shape 447"/>
        <p:cNvGrpSpPr/>
        <p:nvPr/>
      </p:nvGrpSpPr>
      <p:grpSpPr>
        <a:xfrm>
          <a:off x="0" y="0"/>
          <a:ext cx="0" cy="0"/>
          <a:chOff x="0" y="0"/>
          <a:chExt cx="0" cy="0"/>
        </a:xfrm>
      </p:grpSpPr>
      <p:pic>
        <p:nvPicPr>
          <p:cNvPr id="448" name="Google Shape;448;g3c883b5dfc6_0_34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49" name="Google Shape;449;g3c883b5dfc6_0_347"/>
          <p:cNvSpPr txBox="1"/>
          <p:nvPr>
            <p:ph type="ctrTitle"/>
          </p:nvPr>
        </p:nvSpPr>
        <p:spPr>
          <a:xfrm>
            <a:off x="2682900" y="535000"/>
            <a:ext cx="3778200" cy="9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50" name="Google Shape;450;g3c883b5dfc6_0_347"/>
          <p:cNvSpPr txBox="1"/>
          <p:nvPr>
            <p:ph idx="1" type="subTitle"/>
          </p:nvPr>
        </p:nvSpPr>
        <p:spPr>
          <a:xfrm>
            <a:off x="2682900" y="1493525"/>
            <a:ext cx="3778200" cy="126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51" name="Google Shape;451;g3c883b5dfc6_0_347"/>
          <p:cNvSpPr txBox="1"/>
          <p:nvPr/>
        </p:nvSpPr>
        <p:spPr>
          <a:xfrm>
            <a:off x="2471250" y="3496925"/>
            <a:ext cx="42015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Open Sans"/>
                <a:ea typeface="Open Sans"/>
                <a:cs typeface="Open Sans"/>
                <a:sym typeface="Open Sans"/>
              </a:rPr>
              <a:t>CREDITS:</a:t>
            </a:r>
            <a:r>
              <a:rPr b="0" i="0" lang="en" sz="1000" u="none" cap="none" strike="noStrike">
                <a:solidFill>
                  <a:schemeClr val="dk1"/>
                </a:solidFill>
                <a:latin typeface="Open Sans"/>
                <a:ea typeface="Open Sans"/>
                <a:cs typeface="Open Sans"/>
                <a:sym typeface="Open Sans"/>
              </a:rPr>
              <a:t> This presentation template was created by </a:t>
            </a:r>
            <a:r>
              <a:rPr b="1" i="0" lang="en"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Slidesgo</a:t>
            </a:r>
            <a:r>
              <a:rPr b="1" i="0" lang="en" sz="1000" u="sng" cap="none" strike="noStrike">
                <a:solidFill>
                  <a:schemeClr val="dk1"/>
                </a:solidFill>
                <a:latin typeface="Open Sans"/>
                <a:ea typeface="Open Sans"/>
                <a:cs typeface="Open Sans"/>
                <a:sym typeface="Open Sans"/>
              </a:rPr>
              <a:t>,</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includes icons by </a:t>
            </a:r>
            <a:r>
              <a:rPr b="1" i="0" lang="en"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Flaticon</a:t>
            </a:r>
            <a:r>
              <a:rPr b="1" i="0" lang="en" sz="1000" u="none" cap="none" strike="noStrike">
                <a:solidFill>
                  <a:schemeClr val="dk1"/>
                </a:solidFill>
                <a:latin typeface="Open Sans"/>
                <a:ea typeface="Open Sans"/>
                <a:cs typeface="Open Sans"/>
                <a:sym typeface="Open Sans"/>
              </a:rPr>
              <a:t> </a:t>
            </a:r>
            <a:r>
              <a:rPr b="0" i="0" lang="en" sz="1000" u="none" cap="none" strike="noStrike">
                <a:solidFill>
                  <a:schemeClr val="dk1"/>
                </a:solidFill>
                <a:latin typeface="Open Sans"/>
                <a:ea typeface="Open Sans"/>
                <a:cs typeface="Open Sans"/>
                <a:sym typeface="Open Sans"/>
              </a:rPr>
              <a:t>and infographics &amp; images by </a:t>
            </a:r>
            <a:r>
              <a:rPr b="1" i="0" lang="en"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Freepik</a:t>
            </a:r>
            <a:endParaRPr b="1" i="0" sz="1000" u="sng" cap="none" strike="noStrike">
              <a:solidFill>
                <a:schemeClr val="dk1"/>
              </a:solidFill>
              <a:highlight>
                <a:srgbClr val="DFDEFC"/>
              </a:highlight>
              <a:latin typeface="Open Sans"/>
              <a:ea typeface="Open Sans"/>
              <a:cs typeface="Open Sans"/>
              <a:sym typeface="Open San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452" name="Shape 452"/>
        <p:cNvGrpSpPr/>
        <p:nvPr/>
      </p:nvGrpSpPr>
      <p:grpSpPr>
        <a:xfrm>
          <a:off x="0" y="0"/>
          <a:ext cx="0" cy="0"/>
          <a:chOff x="0" y="0"/>
          <a:chExt cx="0" cy="0"/>
        </a:xfrm>
      </p:grpSpPr>
      <p:pic>
        <p:nvPicPr>
          <p:cNvPr id="453" name="Google Shape;453;g3c883b5dfc6_0_35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54" name="Google Shape;454;g3c883b5dfc6_0_35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55" name="Google Shape;455;g3c883b5dfc6_0_352"/>
          <p:cNvSpPr txBox="1"/>
          <p:nvPr>
            <p:ph idx="1" type="subTitle"/>
          </p:nvPr>
        </p:nvSpPr>
        <p:spPr>
          <a:xfrm>
            <a:off x="720000" y="1232200"/>
            <a:ext cx="7671000" cy="10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456" name="Shape 456"/>
        <p:cNvGrpSpPr/>
        <p:nvPr/>
      </p:nvGrpSpPr>
      <p:grpSpPr>
        <a:xfrm>
          <a:off x="0" y="0"/>
          <a:ext cx="0" cy="0"/>
          <a:chOff x="0" y="0"/>
          <a:chExt cx="0" cy="0"/>
        </a:xfrm>
      </p:grpSpPr>
      <p:pic>
        <p:nvPicPr>
          <p:cNvPr id="457" name="Google Shape;457;g3c883b5dfc6_0_356"/>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458" name="Google Shape;458;g3c883b5dfc6_0_35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59" name="Google Shape;459;g3c883b5dfc6_0_356"/>
          <p:cNvSpPr txBox="1"/>
          <p:nvPr>
            <p:ph idx="1" type="subTitle"/>
          </p:nvPr>
        </p:nvSpPr>
        <p:spPr>
          <a:xfrm>
            <a:off x="720025"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
        <p:nvSpPr>
          <p:cNvPr id="460" name="Google Shape;460;g3c883b5dfc6_0_356"/>
          <p:cNvSpPr txBox="1"/>
          <p:nvPr>
            <p:ph idx="2" type="subTitle"/>
          </p:nvPr>
        </p:nvSpPr>
        <p:spPr>
          <a:xfrm>
            <a:off x="4638600" y="1285125"/>
            <a:ext cx="3785400" cy="33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67" name="Shape 67"/>
        <p:cNvGrpSpPr/>
        <p:nvPr/>
      </p:nvGrpSpPr>
      <p:grpSpPr>
        <a:xfrm>
          <a:off x="0" y="0"/>
          <a:ext cx="0" cy="0"/>
          <a:chOff x="0" y="0"/>
          <a:chExt cx="0" cy="0"/>
        </a:xfrm>
      </p:grpSpPr>
      <p:pic>
        <p:nvPicPr>
          <p:cNvPr id="68" name="Google Shape;68;p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9" name="Google Shape;69;p5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1" name="Shape 461"/>
        <p:cNvGrpSpPr/>
        <p:nvPr/>
      </p:nvGrpSpPr>
      <p:grpSpPr>
        <a:xfrm>
          <a:off x="0" y="0"/>
          <a:ext cx="0" cy="0"/>
          <a:chOff x="0" y="0"/>
          <a:chExt cx="0" cy="0"/>
        </a:xfrm>
      </p:grpSpPr>
      <p:pic>
        <p:nvPicPr>
          <p:cNvPr id="462" name="Google Shape;462;g3c883b5dfc6_0_361"/>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463" name="Google Shape;463;g3c883b5dfc6_0_361"/>
          <p:cNvSpPr txBox="1"/>
          <p:nvPr>
            <p:ph type="title"/>
          </p:nvPr>
        </p:nvSpPr>
        <p:spPr>
          <a:xfrm>
            <a:off x="2167150" y="1307100"/>
            <a:ext cx="48096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4" name="Shape 464"/>
        <p:cNvGrpSpPr/>
        <p:nvPr/>
      </p:nvGrpSpPr>
      <p:grpSpPr>
        <a:xfrm>
          <a:off x="0" y="0"/>
          <a:ext cx="0" cy="0"/>
          <a:chOff x="0" y="0"/>
          <a:chExt cx="0" cy="0"/>
        </a:xfrm>
      </p:grpSpPr>
      <p:pic>
        <p:nvPicPr>
          <p:cNvPr id="465" name="Google Shape;465;g3c883b5dfc6_0_364"/>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466" name="Google Shape;466;g3c883b5dfc6_0_364"/>
          <p:cNvSpPr txBox="1"/>
          <p:nvPr>
            <p:ph type="title"/>
          </p:nvPr>
        </p:nvSpPr>
        <p:spPr>
          <a:xfrm>
            <a:off x="2201813" y="1584874"/>
            <a:ext cx="47403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67" name="Google Shape;467;g3c883b5dfc6_0_364"/>
          <p:cNvSpPr txBox="1"/>
          <p:nvPr>
            <p:ph idx="1" type="subTitle"/>
          </p:nvPr>
        </p:nvSpPr>
        <p:spPr>
          <a:xfrm>
            <a:off x="2201888" y="2427926"/>
            <a:ext cx="4740300" cy="113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8" name="Shape 468"/>
        <p:cNvGrpSpPr/>
        <p:nvPr/>
      </p:nvGrpSpPr>
      <p:grpSpPr>
        <a:xfrm>
          <a:off x="0" y="0"/>
          <a:ext cx="0" cy="0"/>
          <a:chOff x="0" y="0"/>
          <a:chExt cx="0" cy="0"/>
        </a:xfrm>
      </p:grpSpPr>
      <p:sp>
        <p:nvSpPr>
          <p:cNvPr id="469" name="Google Shape;469;g3c883b5dfc6_0_368"/>
          <p:cNvSpPr/>
          <p:nvPr>
            <p:ph idx="2" type="pic"/>
          </p:nvPr>
        </p:nvSpPr>
        <p:spPr>
          <a:xfrm>
            <a:off x="-6875" y="0"/>
            <a:ext cx="9144000" cy="5157300"/>
          </a:xfrm>
          <a:prstGeom prst="rect">
            <a:avLst/>
          </a:prstGeom>
          <a:noFill/>
          <a:ln>
            <a:noFill/>
          </a:ln>
        </p:spPr>
      </p:sp>
      <p:sp>
        <p:nvSpPr>
          <p:cNvPr id="470" name="Google Shape;470;g3c883b5dfc6_0_368"/>
          <p:cNvSpPr txBox="1"/>
          <p:nvPr>
            <p:ph type="title"/>
          </p:nvPr>
        </p:nvSpPr>
        <p:spPr>
          <a:xfrm>
            <a:off x="720000" y="4038000"/>
            <a:ext cx="7704000" cy="5727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471" name="Shape 471"/>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72" name="Shape 472"/>
        <p:cNvGrpSpPr/>
        <p:nvPr/>
      </p:nvGrpSpPr>
      <p:grpSpPr>
        <a:xfrm>
          <a:off x="0" y="0"/>
          <a:ext cx="0" cy="0"/>
          <a:chOff x="0" y="0"/>
          <a:chExt cx="0" cy="0"/>
        </a:xfrm>
      </p:grpSpPr>
      <p:pic>
        <p:nvPicPr>
          <p:cNvPr id="473" name="Google Shape;473;g3c883b5dfc6_0_372"/>
          <p:cNvPicPr preferRelativeResize="0"/>
          <p:nvPr/>
        </p:nvPicPr>
        <p:blipFill rotWithShape="1">
          <a:blip r:embed="rId2">
            <a:alphaModFix/>
          </a:blip>
          <a:srcRect b="0" l="0" r="0" t="0"/>
          <a:stretch/>
        </p:blipFill>
        <p:spPr>
          <a:xfrm>
            <a:off x="0" y="0"/>
            <a:ext cx="9143990" cy="51435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74" name="Shape 474"/>
        <p:cNvGrpSpPr/>
        <p:nvPr/>
      </p:nvGrpSpPr>
      <p:grpSpPr>
        <a:xfrm>
          <a:off x="0" y="0"/>
          <a:ext cx="0" cy="0"/>
          <a:chOff x="0" y="0"/>
          <a:chExt cx="0" cy="0"/>
        </a:xfrm>
      </p:grpSpPr>
      <p:pic>
        <p:nvPicPr>
          <p:cNvPr id="475" name="Google Shape;475;g3c883b5dfc6_0_374"/>
          <p:cNvPicPr preferRelativeResize="0"/>
          <p:nvPr/>
        </p:nvPicPr>
        <p:blipFill rotWithShape="1">
          <a:blip r:embed="rId2">
            <a:alphaModFix/>
          </a:blip>
          <a:srcRect b="0" l="0" r="0" t="0"/>
          <a:stretch/>
        </p:blipFill>
        <p:spPr>
          <a:xfrm>
            <a:off x="0" y="0"/>
            <a:ext cx="9144000" cy="514350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476" name="Shape 476"/>
        <p:cNvGrpSpPr/>
        <p:nvPr/>
      </p:nvGrpSpPr>
      <p:grpSpPr>
        <a:xfrm>
          <a:off x="0" y="0"/>
          <a:ext cx="0" cy="0"/>
          <a:chOff x="0" y="0"/>
          <a:chExt cx="0" cy="0"/>
        </a:xfrm>
      </p:grpSpPr>
      <p:pic>
        <p:nvPicPr>
          <p:cNvPr id="477" name="Google Shape;477;g3c883b5dfc6_0_376"/>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478" name="Google Shape;478;g3c883b5dfc6_0_37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79" name="Google Shape;479;g3c883b5dfc6_0_376"/>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0" name="Google Shape;480;g3c883b5dfc6_0_376"/>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1" name="Google Shape;481;g3c883b5dfc6_0_376"/>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2" name="Google Shape;482;g3c883b5dfc6_0_376"/>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3" name="Google Shape;483;g3c883b5dfc6_0_376"/>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4" name="Google Shape;484;g3c883b5dfc6_0_376"/>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5" name="Google Shape;485;g3c883b5dfc6_0_376"/>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86" name="Google Shape;486;g3c883b5dfc6_0_376"/>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87" name="Google Shape;487;g3c883b5dfc6_0_376"/>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88" name="Google Shape;488;g3c883b5dfc6_0_376"/>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89" name="Google Shape;489;g3c883b5dfc6_0_376"/>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490" name="Google Shape;490;g3c883b5dfc6_0_376"/>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494" name="Shape 494"/>
        <p:cNvGrpSpPr/>
        <p:nvPr/>
      </p:nvGrpSpPr>
      <p:grpSpPr>
        <a:xfrm>
          <a:off x="0" y="0"/>
          <a:ext cx="0" cy="0"/>
          <a:chOff x="0" y="0"/>
          <a:chExt cx="0" cy="0"/>
        </a:xfrm>
      </p:grpSpPr>
      <p:pic>
        <p:nvPicPr>
          <p:cNvPr id="495" name="Google Shape;495;g3a44715a263_0_337"/>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496" name="Google Shape;496;g3a44715a263_0_337"/>
          <p:cNvSpPr txBox="1"/>
          <p:nvPr>
            <p:ph type="title"/>
          </p:nvPr>
        </p:nvSpPr>
        <p:spPr>
          <a:xfrm>
            <a:off x="4466700" y="1315425"/>
            <a:ext cx="3778500" cy="125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97" name="Google Shape;497;g3a44715a263_0_337"/>
          <p:cNvSpPr txBox="1"/>
          <p:nvPr>
            <p:ph idx="1" type="subTitle"/>
          </p:nvPr>
        </p:nvSpPr>
        <p:spPr>
          <a:xfrm>
            <a:off x="4466700" y="2625075"/>
            <a:ext cx="3778500" cy="120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98" name="Google Shape;498;g3a44715a263_0_337"/>
          <p:cNvSpPr/>
          <p:nvPr>
            <p:ph idx="2" type="pic"/>
          </p:nvPr>
        </p:nvSpPr>
        <p:spPr>
          <a:xfrm>
            <a:off x="836700" y="523200"/>
            <a:ext cx="3230100" cy="4097100"/>
          </a:xfrm>
          <a:prstGeom prst="roundRect">
            <a:avLst>
              <a:gd fmla="val 16667" name="adj"/>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9" name="Shape 499"/>
        <p:cNvGrpSpPr/>
        <p:nvPr/>
      </p:nvGrpSpPr>
      <p:grpSpPr>
        <a:xfrm>
          <a:off x="0" y="0"/>
          <a:ext cx="0" cy="0"/>
          <a:chOff x="0" y="0"/>
          <a:chExt cx="0" cy="0"/>
        </a:xfrm>
      </p:grpSpPr>
      <p:pic>
        <p:nvPicPr>
          <p:cNvPr id="500" name="Google Shape;500;g3a44715a263_0_25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01" name="Google Shape;501;g3a44715a263_0_250"/>
          <p:cNvSpPr txBox="1"/>
          <p:nvPr>
            <p:ph type="ctrTitle"/>
          </p:nvPr>
        </p:nvSpPr>
        <p:spPr>
          <a:xfrm>
            <a:off x="1509150" y="1010025"/>
            <a:ext cx="6125700" cy="207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6000">
                <a:latin typeface="Be Vietnam Pro"/>
                <a:ea typeface="Be Vietnam Pro"/>
                <a:cs typeface="Be Vietnam Pro"/>
                <a:sym typeface="Be Vietnam Pro"/>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502" name="Google Shape;502;g3a44715a263_0_250"/>
          <p:cNvSpPr txBox="1"/>
          <p:nvPr>
            <p:ph idx="1" type="subTitle"/>
          </p:nvPr>
        </p:nvSpPr>
        <p:spPr>
          <a:xfrm>
            <a:off x="3310950" y="3750175"/>
            <a:ext cx="2522100" cy="7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3" name="Shape 503"/>
        <p:cNvGrpSpPr/>
        <p:nvPr/>
      </p:nvGrpSpPr>
      <p:grpSpPr>
        <a:xfrm>
          <a:off x="0" y="0"/>
          <a:ext cx="0" cy="0"/>
          <a:chOff x="0" y="0"/>
          <a:chExt cx="0" cy="0"/>
        </a:xfrm>
      </p:grpSpPr>
      <p:pic>
        <p:nvPicPr>
          <p:cNvPr id="504" name="Google Shape;504;g3a44715a263_0_254"/>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505" name="Google Shape;505;g3a44715a263_0_25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06" name="Google Shape;506;g3a44715a263_0_254"/>
          <p:cNvSpPr txBox="1"/>
          <p:nvPr>
            <p:ph idx="1" type="body"/>
          </p:nvPr>
        </p:nvSpPr>
        <p:spPr>
          <a:xfrm>
            <a:off x="720000" y="1061700"/>
            <a:ext cx="7704000" cy="4617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70" name="Shape 70"/>
        <p:cNvGrpSpPr/>
        <p:nvPr/>
      </p:nvGrpSpPr>
      <p:grpSpPr>
        <a:xfrm>
          <a:off x="0" y="0"/>
          <a:ext cx="0" cy="0"/>
          <a:chOff x="0" y="0"/>
          <a:chExt cx="0" cy="0"/>
        </a:xfrm>
      </p:grpSpPr>
      <p:pic>
        <p:nvPicPr>
          <p:cNvPr id="71" name="Google Shape;71;p56"/>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72" name="Google Shape;72;p5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507" name="Shape 507"/>
        <p:cNvGrpSpPr/>
        <p:nvPr/>
      </p:nvGrpSpPr>
      <p:grpSpPr>
        <a:xfrm>
          <a:off x="0" y="0"/>
          <a:ext cx="0" cy="0"/>
          <a:chOff x="0" y="0"/>
          <a:chExt cx="0" cy="0"/>
        </a:xfrm>
      </p:grpSpPr>
      <p:pic>
        <p:nvPicPr>
          <p:cNvPr id="508" name="Google Shape;508;g3a44715a263_0_2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09" name="Google Shape;509;g3a44715a263_0_25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10" name="Google Shape;510;g3a44715a263_0_258"/>
          <p:cNvSpPr txBox="1"/>
          <p:nvPr>
            <p:ph idx="2" type="title"/>
          </p:nvPr>
        </p:nvSpPr>
        <p:spPr>
          <a:xfrm>
            <a:off x="856689"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1" name="Google Shape;511;g3a44715a263_0_258"/>
          <p:cNvSpPr txBox="1"/>
          <p:nvPr>
            <p:ph idx="3" type="title"/>
          </p:nvPr>
        </p:nvSpPr>
        <p:spPr>
          <a:xfrm>
            <a:off x="856689"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2" name="Google Shape;512;g3a44715a263_0_258"/>
          <p:cNvSpPr txBox="1"/>
          <p:nvPr>
            <p:ph idx="4" type="title"/>
          </p:nvPr>
        </p:nvSpPr>
        <p:spPr>
          <a:xfrm>
            <a:off x="3562175" y="14743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3" name="Google Shape;513;g3a44715a263_0_258"/>
          <p:cNvSpPr txBox="1"/>
          <p:nvPr>
            <p:ph idx="5" type="title"/>
          </p:nvPr>
        </p:nvSpPr>
        <p:spPr>
          <a:xfrm>
            <a:off x="3562175"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4" name="Google Shape;514;g3a44715a263_0_258"/>
          <p:cNvSpPr txBox="1"/>
          <p:nvPr>
            <p:ph idx="6" type="title"/>
          </p:nvPr>
        </p:nvSpPr>
        <p:spPr>
          <a:xfrm>
            <a:off x="6267653" y="1460261"/>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5" name="Google Shape;515;g3a44715a263_0_258"/>
          <p:cNvSpPr txBox="1"/>
          <p:nvPr>
            <p:ph idx="7" type="title"/>
          </p:nvPr>
        </p:nvSpPr>
        <p:spPr>
          <a:xfrm>
            <a:off x="6267653" y="3025825"/>
            <a:ext cx="722700" cy="44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solidFill>
                  <a:schemeClr val="accent1"/>
                </a:solidFill>
                <a:latin typeface="Be Vietnam Pro Thin"/>
                <a:ea typeface="Be Vietnam Pro Thin"/>
                <a:cs typeface="Be Vietnam Pro Thin"/>
                <a:sym typeface="Be Vietnam Pro Thin"/>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6" name="Google Shape;516;g3a44715a263_0_258"/>
          <p:cNvSpPr txBox="1"/>
          <p:nvPr>
            <p:ph idx="1" type="subTitle"/>
          </p:nvPr>
        </p:nvSpPr>
        <p:spPr>
          <a:xfrm>
            <a:off x="72000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17" name="Google Shape;517;g3a44715a263_0_258"/>
          <p:cNvSpPr txBox="1"/>
          <p:nvPr>
            <p:ph idx="8" type="subTitle"/>
          </p:nvPr>
        </p:nvSpPr>
        <p:spPr>
          <a:xfrm>
            <a:off x="3419275"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18" name="Google Shape;518;g3a44715a263_0_258"/>
          <p:cNvSpPr txBox="1"/>
          <p:nvPr>
            <p:ph idx="9" type="subTitle"/>
          </p:nvPr>
        </p:nvSpPr>
        <p:spPr>
          <a:xfrm>
            <a:off x="6118550" y="1977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19" name="Google Shape;519;g3a44715a263_0_258"/>
          <p:cNvSpPr txBox="1"/>
          <p:nvPr>
            <p:ph idx="13" type="subTitle"/>
          </p:nvPr>
        </p:nvSpPr>
        <p:spPr>
          <a:xfrm>
            <a:off x="72000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20" name="Google Shape;520;g3a44715a263_0_258"/>
          <p:cNvSpPr txBox="1"/>
          <p:nvPr>
            <p:ph idx="14" type="subTitle"/>
          </p:nvPr>
        </p:nvSpPr>
        <p:spPr>
          <a:xfrm>
            <a:off x="3419275"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21" name="Google Shape;521;g3a44715a263_0_258"/>
          <p:cNvSpPr txBox="1"/>
          <p:nvPr>
            <p:ph idx="15" type="subTitle"/>
          </p:nvPr>
        </p:nvSpPr>
        <p:spPr>
          <a:xfrm>
            <a:off x="6118550" y="3522850"/>
            <a:ext cx="2305500" cy="63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l">
              <a:lnSpc>
                <a:spcPct val="100000"/>
              </a:lnSpc>
              <a:spcBef>
                <a:spcPts val="0"/>
              </a:spcBef>
              <a:spcAft>
                <a:spcPts val="0"/>
              </a:spcAft>
              <a:buSzPts val="2400"/>
              <a:buFont typeface="Raleway"/>
              <a:buNone/>
              <a:defRPr sz="2400">
                <a:latin typeface="Raleway"/>
                <a:ea typeface="Raleway"/>
                <a:cs typeface="Raleway"/>
                <a:sym typeface="Raleway"/>
              </a:defRPr>
            </a:lvl2pPr>
            <a:lvl3pPr lvl="2" algn="l">
              <a:lnSpc>
                <a:spcPct val="100000"/>
              </a:lnSpc>
              <a:spcBef>
                <a:spcPts val="0"/>
              </a:spcBef>
              <a:spcAft>
                <a:spcPts val="0"/>
              </a:spcAft>
              <a:buSzPts val="2400"/>
              <a:buFont typeface="Raleway"/>
              <a:buNone/>
              <a:defRPr sz="2400">
                <a:latin typeface="Raleway"/>
                <a:ea typeface="Raleway"/>
                <a:cs typeface="Raleway"/>
                <a:sym typeface="Raleway"/>
              </a:defRPr>
            </a:lvl3pPr>
            <a:lvl4pPr lvl="3" algn="l">
              <a:lnSpc>
                <a:spcPct val="100000"/>
              </a:lnSpc>
              <a:spcBef>
                <a:spcPts val="0"/>
              </a:spcBef>
              <a:spcAft>
                <a:spcPts val="0"/>
              </a:spcAft>
              <a:buSzPts val="2400"/>
              <a:buFont typeface="Raleway"/>
              <a:buNone/>
              <a:defRPr sz="2400">
                <a:latin typeface="Raleway"/>
                <a:ea typeface="Raleway"/>
                <a:cs typeface="Raleway"/>
                <a:sym typeface="Raleway"/>
              </a:defRPr>
            </a:lvl4pPr>
            <a:lvl5pPr lvl="4" algn="l">
              <a:lnSpc>
                <a:spcPct val="100000"/>
              </a:lnSpc>
              <a:spcBef>
                <a:spcPts val="0"/>
              </a:spcBef>
              <a:spcAft>
                <a:spcPts val="0"/>
              </a:spcAft>
              <a:buSzPts val="2400"/>
              <a:buFont typeface="Raleway"/>
              <a:buNone/>
              <a:defRPr sz="2400">
                <a:latin typeface="Raleway"/>
                <a:ea typeface="Raleway"/>
                <a:cs typeface="Raleway"/>
                <a:sym typeface="Raleway"/>
              </a:defRPr>
            </a:lvl5pPr>
            <a:lvl6pPr lvl="5" algn="l">
              <a:lnSpc>
                <a:spcPct val="100000"/>
              </a:lnSpc>
              <a:spcBef>
                <a:spcPts val="0"/>
              </a:spcBef>
              <a:spcAft>
                <a:spcPts val="0"/>
              </a:spcAft>
              <a:buSzPts val="2400"/>
              <a:buFont typeface="Raleway"/>
              <a:buNone/>
              <a:defRPr sz="2400">
                <a:latin typeface="Raleway"/>
                <a:ea typeface="Raleway"/>
                <a:cs typeface="Raleway"/>
                <a:sym typeface="Raleway"/>
              </a:defRPr>
            </a:lvl6pPr>
            <a:lvl7pPr lvl="6" algn="l">
              <a:lnSpc>
                <a:spcPct val="100000"/>
              </a:lnSpc>
              <a:spcBef>
                <a:spcPts val="0"/>
              </a:spcBef>
              <a:spcAft>
                <a:spcPts val="0"/>
              </a:spcAft>
              <a:buSzPts val="2400"/>
              <a:buFont typeface="Raleway"/>
              <a:buNone/>
              <a:defRPr sz="2400">
                <a:latin typeface="Raleway"/>
                <a:ea typeface="Raleway"/>
                <a:cs typeface="Raleway"/>
                <a:sym typeface="Raleway"/>
              </a:defRPr>
            </a:lvl7pPr>
            <a:lvl8pPr lvl="7" algn="l">
              <a:lnSpc>
                <a:spcPct val="100000"/>
              </a:lnSpc>
              <a:spcBef>
                <a:spcPts val="0"/>
              </a:spcBef>
              <a:spcAft>
                <a:spcPts val="0"/>
              </a:spcAft>
              <a:buSzPts val="2400"/>
              <a:buFont typeface="Raleway"/>
              <a:buNone/>
              <a:defRPr sz="2400">
                <a:latin typeface="Raleway"/>
                <a:ea typeface="Raleway"/>
                <a:cs typeface="Raleway"/>
                <a:sym typeface="Raleway"/>
              </a:defRPr>
            </a:lvl8pPr>
            <a:lvl9pPr lvl="8" algn="l">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2" name="Shape 522"/>
        <p:cNvGrpSpPr/>
        <p:nvPr/>
      </p:nvGrpSpPr>
      <p:grpSpPr>
        <a:xfrm>
          <a:off x="0" y="0"/>
          <a:ext cx="0" cy="0"/>
          <a:chOff x="0" y="0"/>
          <a:chExt cx="0" cy="0"/>
        </a:xfrm>
      </p:grpSpPr>
      <p:pic>
        <p:nvPicPr>
          <p:cNvPr id="523" name="Google Shape;523;g3a44715a263_0_273"/>
          <p:cNvPicPr preferRelativeResize="0"/>
          <p:nvPr/>
        </p:nvPicPr>
        <p:blipFill rotWithShape="1">
          <a:blip r:embed="rId2">
            <a:alphaModFix/>
          </a:blip>
          <a:srcRect b="0" l="0" r="0" t="0"/>
          <a:stretch/>
        </p:blipFill>
        <p:spPr>
          <a:xfrm>
            <a:off x="0" y="0"/>
            <a:ext cx="9144014" cy="5143500"/>
          </a:xfrm>
          <a:prstGeom prst="rect">
            <a:avLst/>
          </a:prstGeom>
          <a:noFill/>
          <a:ln>
            <a:noFill/>
          </a:ln>
        </p:spPr>
      </p:pic>
      <p:sp>
        <p:nvSpPr>
          <p:cNvPr id="524" name="Google Shape;524;g3a44715a263_0_273"/>
          <p:cNvSpPr txBox="1"/>
          <p:nvPr>
            <p:ph type="title"/>
          </p:nvPr>
        </p:nvSpPr>
        <p:spPr>
          <a:xfrm>
            <a:off x="4200050" y="2628866"/>
            <a:ext cx="3943500" cy="1066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25" name="Google Shape;525;g3a44715a263_0_273"/>
          <p:cNvSpPr txBox="1"/>
          <p:nvPr>
            <p:ph idx="2" type="title"/>
          </p:nvPr>
        </p:nvSpPr>
        <p:spPr>
          <a:xfrm>
            <a:off x="4319925" y="1560475"/>
            <a:ext cx="989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4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526" name="Google Shape;526;g3a44715a263_0_273"/>
          <p:cNvSpPr/>
          <p:nvPr>
            <p:ph idx="3" type="pic"/>
          </p:nvPr>
        </p:nvSpPr>
        <p:spPr>
          <a:xfrm>
            <a:off x="721775" y="535000"/>
            <a:ext cx="3081300" cy="4073700"/>
          </a:xfrm>
          <a:prstGeom prst="roundRect">
            <a:avLst>
              <a:gd fmla="val 16667" name="adj"/>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7" name="Shape 527"/>
        <p:cNvGrpSpPr/>
        <p:nvPr/>
      </p:nvGrpSpPr>
      <p:grpSpPr>
        <a:xfrm>
          <a:off x="0" y="0"/>
          <a:ext cx="0" cy="0"/>
          <a:chOff x="0" y="0"/>
          <a:chExt cx="0" cy="0"/>
        </a:xfrm>
      </p:grpSpPr>
      <p:pic>
        <p:nvPicPr>
          <p:cNvPr id="528" name="Google Shape;528;g3a44715a263_0_278"/>
          <p:cNvPicPr preferRelativeResize="0"/>
          <p:nvPr/>
        </p:nvPicPr>
        <p:blipFill rotWithShape="1">
          <a:blip r:embed="rId2">
            <a:alphaModFix/>
          </a:blip>
          <a:srcRect b="0" l="0" r="0" t="0"/>
          <a:stretch/>
        </p:blipFill>
        <p:spPr>
          <a:xfrm rot="10800000">
            <a:off x="0" y="0"/>
            <a:ext cx="9144000" cy="5143500"/>
          </a:xfrm>
          <a:prstGeom prst="rect">
            <a:avLst/>
          </a:prstGeom>
          <a:noFill/>
          <a:ln>
            <a:noFill/>
          </a:ln>
        </p:spPr>
      </p:pic>
      <p:sp>
        <p:nvSpPr>
          <p:cNvPr id="529" name="Google Shape;529;g3a44715a263_0_278"/>
          <p:cNvSpPr txBox="1"/>
          <p:nvPr>
            <p:ph type="title"/>
          </p:nvPr>
        </p:nvSpPr>
        <p:spPr>
          <a:xfrm>
            <a:off x="715100" y="1015825"/>
            <a:ext cx="38520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30" name="Google Shape;530;g3a44715a263_0_278"/>
          <p:cNvSpPr txBox="1"/>
          <p:nvPr>
            <p:ph idx="1" type="body"/>
          </p:nvPr>
        </p:nvSpPr>
        <p:spPr>
          <a:xfrm>
            <a:off x="715100" y="1649075"/>
            <a:ext cx="3852000" cy="2478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1" name="Google Shape;531;g3a44715a263_0_278"/>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2" name="Shape 532"/>
        <p:cNvGrpSpPr/>
        <p:nvPr/>
      </p:nvGrpSpPr>
      <p:grpSpPr>
        <a:xfrm>
          <a:off x="0" y="0"/>
          <a:ext cx="0" cy="0"/>
          <a:chOff x="0" y="0"/>
          <a:chExt cx="0" cy="0"/>
        </a:xfrm>
      </p:grpSpPr>
      <p:pic>
        <p:nvPicPr>
          <p:cNvPr id="533" name="Google Shape;533;g3a44715a263_0_28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34" name="Google Shape;534;g3a44715a263_0_28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35" name="Google Shape;535;g3a44715a263_0_283"/>
          <p:cNvSpPr txBox="1"/>
          <p:nvPr>
            <p:ph idx="1" type="subTitle"/>
          </p:nvPr>
        </p:nvSpPr>
        <p:spPr>
          <a:xfrm>
            <a:off x="4646725" y="2726550"/>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6" name="Google Shape;536;g3a44715a263_0_283"/>
          <p:cNvSpPr txBox="1"/>
          <p:nvPr>
            <p:ph idx="2" type="subTitle"/>
          </p:nvPr>
        </p:nvSpPr>
        <p:spPr>
          <a:xfrm>
            <a:off x="720000" y="2726557"/>
            <a:ext cx="2748300" cy="1755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7" name="Google Shape;537;g3a44715a263_0_283"/>
          <p:cNvSpPr txBox="1"/>
          <p:nvPr>
            <p:ph idx="3" type="subTitle"/>
          </p:nvPr>
        </p:nvSpPr>
        <p:spPr>
          <a:xfrm>
            <a:off x="720000"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38" name="Google Shape;538;g3a44715a263_0_283"/>
          <p:cNvSpPr txBox="1"/>
          <p:nvPr>
            <p:ph idx="4" type="subTitle"/>
          </p:nvPr>
        </p:nvSpPr>
        <p:spPr>
          <a:xfrm>
            <a:off x="4646725" y="2236104"/>
            <a:ext cx="2748300" cy="558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539" name="Shape 539"/>
        <p:cNvGrpSpPr/>
        <p:nvPr/>
      </p:nvGrpSpPr>
      <p:grpSpPr>
        <a:xfrm>
          <a:off x="0" y="0"/>
          <a:ext cx="0" cy="0"/>
          <a:chOff x="0" y="0"/>
          <a:chExt cx="0" cy="0"/>
        </a:xfrm>
      </p:grpSpPr>
      <p:pic>
        <p:nvPicPr>
          <p:cNvPr id="540" name="Google Shape;540;g3a44715a263_0_290"/>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541" name="Google Shape;541;g3a44715a263_0_29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42" name="Google Shape;542;g3a44715a263_0_290"/>
          <p:cNvSpPr txBox="1"/>
          <p:nvPr>
            <p:ph idx="1" type="subTitle"/>
          </p:nvPr>
        </p:nvSpPr>
        <p:spPr>
          <a:xfrm>
            <a:off x="730330" y="2714320"/>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3" name="Google Shape;543;g3a44715a263_0_290"/>
          <p:cNvSpPr txBox="1"/>
          <p:nvPr>
            <p:ph idx="2" type="subTitle"/>
          </p:nvPr>
        </p:nvSpPr>
        <p:spPr>
          <a:xfrm>
            <a:off x="3414525" y="2714319"/>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4" name="Google Shape;544;g3a44715a263_0_290"/>
          <p:cNvSpPr txBox="1"/>
          <p:nvPr>
            <p:ph idx="3" type="subTitle"/>
          </p:nvPr>
        </p:nvSpPr>
        <p:spPr>
          <a:xfrm>
            <a:off x="6103014" y="2714321"/>
            <a:ext cx="2315700" cy="176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45" name="Google Shape;545;g3a44715a263_0_290"/>
          <p:cNvSpPr txBox="1"/>
          <p:nvPr>
            <p:ph idx="4" type="subTitle"/>
          </p:nvPr>
        </p:nvSpPr>
        <p:spPr>
          <a:xfrm>
            <a:off x="730330"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46" name="Google Shape;546;g3a44715a263_0_290"/>
          <p:cNvSpPr txBox="1"/>
          <p:nvPr>
            <p:ph idx="5" type="subTitle"/>
          </p:nvPr>
        </p:nvSpPr>
        <p:spPr>
          <a:xfrm>
            <a:off x="3414525"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47" name="Google Shape;547;g3a44715a263_0_290"/>
          <p:cNvSpPr txBox="1"/>
          <p:nvPr>
            <p:ph idx="6" type="subTitle"/>
          </p:nvPr>
        </p:nvSpPr>
        <p:spPr>
          <a:xfrm>
            <a:off x="6103014" y="2105930"/>
            <a:ext cx="2315700" cy="685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548" name="Shape 548"/>
        <p:cNvGrpSpPr/>
        <p:nvPr/>
      </p:nvGrpSpPr>
      <p:grpSpPr>
        <a:xfrm>
          <a:off x="0" y="0"/>
          <a:ext cx="0" cy="0"/>
          <a:chOff x="0" y="0"/>
          <a:chExt cx="0" cy="0"/>
        </a:xfrm>
      </p:grpSpPr>
      <p:pic>
        <p:nvPicPr>
          <p:cNvPr id="549" name="Google Shape;549;g3a44715a263_0_299"/>
          <p:cNvPicPr preferRelativeResize="0"/>
          <p:nvPr/>
        </p:nvPicPr>
        <p:blipFill rotWithShape="1">
          <a:blip r:embed="rId2">
            <a:alphaModFix/>
          </a:blip>
          <a:srcRect b="0" l="0" r="0" t="0"/>
          <a:stretch/>
        </p:blipFill>
        <p:spPr>
          <a:xfrm flipH="1">
            <a:off x="0" y="0"/>
            <a:ext cx="9144000" cy="5143500"/>
          </a:xfrm>
          <a:prstGeom prst="rect">
            <a:avLst/>
          </a:prstGeom>
          <a:noFill/>
          <a:ln>
            <a:noFill/>
          </a:ln>
        </p:spPr>
      </p:pic>
      <p:sp>
        <p:nvSpPr>
          <p:cNvPr id="550" name="Google Shape;550;g3a44715a263_0_29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51" name="Google Shape;551;g3a44715a263_0_299"/>
          <p:cNvSpPr txBox="1"/>
          <p:nvPr>
            <p:ph idx="1" type="subTitle"/>
          </p:nvPr>
        </p:nvSpPr>
        <p:spPr>
          <a:xfrm>
            <a:off x="72000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552" name="Google Shape;552;g3a44715a263_0_299"/>
          <p:cNvSpPr txBox="1"/>
          <p:nvPr>
            <p:ph idx="2" type="subTitle"/>
          </p:nvPr>
        </p:nvSpPr>
        <p:spPr>
          <a:xfrm>
            <a:off x="72000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3" name="Google Shape;553;g3a44715a263_0_299"/>
          <p:cNvSpPr txBox="1"/>
          <p:nvPr>
            <p:ph idx="3" type="subTitle"/>
          </p:nvPr>
        </p:nvSpPr>
        <p:spPr>
          <a:xfrm>
            <a:off x="4678650" y="1624697"/>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4" name="Google Shape;554;g3a44715a263_0_299"/>
          <p:cNvSpPr txBox="1"/>
          <p:nvPr>
            <p:ph idx="4" type="subTitle"/>
          </p:nvPr>
        </p:nvSpPr>
        <p:spPr>
          <a:xfrm>
            <a:off x="72000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5" name="Google Shape;555;g3a44715a263_0_299"/>
          <p:cNvSpPr txBox="1"/>
          <p:nvPr>
            <p:ph idx="5" type="subTitle"/>
          </p:nvPr>
        </p:nvSpPr>
        <p:spPr>
          <a:xfrm>
            <a:off x="4678650" y="3404922"/>
            <a:ext cx="2967000" cy="11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6" name="Google Shape;556;g3a44715a263_0_299"/>
          <p:cNvSpPr txBox="1"/>
          <p:nvPr>
            <p:ph idx="6" type="subTitle"/>
          </p:nvPr>
        </p:nvSpPr>
        <p:spPr>
          <a:xfrm>
            <a:off x="72000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557" name="Google Shape;557;g3a44715a263_0_299"/>
          <p:cNvSpPr txBox="1"/>
          <p:nvPr>
            <p:ph idx="7" type="subTitle"/>
          </p:nvPr>
        </p:nvSpPr>
        <p:spPr>
          <a:xfrm>
            <a:off x="4678650" y="1164031"/>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558" name="Google Shape;558;g3a44715a263_0_299"/>
          <p:cNvSpPr txBox="1"/>
          <p:nvPr>
            <p:ph idx="8" type="subTitle"/>
          </p:nvPr>
        </p:nvSpPr>
        <p:spPr>
          <a:xfrm>
            <a:off x="4678650" y="2944268"/>
            <a:ext cx="2967000" cy="52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59" name="Shape 559"/>
        <p:cNvGrpSpPr/>
        <p:nvPr/>
      </p:nvGrpSpPr>
      <p:grpSpPr>
        <a:xfrm>
          <a:off x="0" y="0"/>
          <a:ext cx="0" cy="0"/>
          <a:chOff x="0" y="0"/>
          <a:chExt cx="0" cy="0"/>
        </a:xfrm>
      </p:grpSpPr>
      <p:pic>
        <p:nvPicPr>
          <p:cNvPr id="560" name="Google Shape;560;g3a44715a263_0_310"/>
          <p:cNvPicPr preferRelativeResize="0"/>
          <p:nvPr/>
        </p:nvPicPr>
        <p:blipFill rotWithShape="1">
          <a:blip r:embed="rId2">
            <a:alphaModFix/>
          </a:blip>
          <a:srcRect b="0" l="0" r="0" t="0"/>
          <a:stretch/>
        </p:blipFill>
        <p:spPr>
          <a:xfrm flipH="1">
            <a:off x="0" y="0"/>
            <a:ext cx="9144014" cy="5143500"/>
          </a:xfrm>
          <a:prstGeom prst="rect">
            <a:avLst/>
          </a:prstGeom>
          <a:noFill/>
          <a:ln>
            <a:noFill/>
          </a:ln>
        </p:spPr>
      </p:pic>
      <p:sp>
        <p:nvSpPr>
          <p:cNvPr id="561" name="Google Shape;561;g3a44715a263_0_31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62" name="Google Shape;562;g3a44715a263_0_310"/>
          <p:cNvSpPr txBox="1"/>
          <p:nvPr>
            <p:ph idx="1" type="subTitle"/>
          </p:nvPr>
        </p:nvSpPr>
        <p:spPr>
          <a:xfrm>
            <a:off x="720000"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3" name="Google Shape;563;g3a44715a263_0_310"/>
          <p:cNvSpPr txBox="1"/>
          <p:nvPr>
            <p:ph idx="2" type="subTitle"/>
          </p:nvPr>
        </p:nvSpPr>
        <p:spPr>
          <a:xfrm>
            <a:off x="3453605"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4" name="Google Shape;564;g3a44715a263_0_310"/>
          <p:cNvSpPr txBox="1"/>
          <p:nvPr>
            <p:ph idx="3" type="subTitle"/>
          </p:nvPr>
        </p:nvSpPr>
        <p:spPr>
          <a:xfrm>
            <a:off x="720000"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5" name="Google Shape;565;g3a44715a263_0_310"/>
          <p:cNvSpPr txBox="1"/>
          <p:nvPr>
            <p:ph idx="4" type="subTitle"/>
          </p:nvPr>
        </p:nvSpPr>
        <p:spPr>
          <a:xfrm>
            <a:off x="3453605" y="3406229"/>
            <a:ext cx="22287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6" name="Google Shape;566;g3a44715a263_0_310"/>
          <p:cNvSpPr txBox="1"/>
          <p:nvPr>
            <p:ph idx="5" type="subTitle"/>
          </p:nvPr>
        </p:nvSpPr>
        <p:spPr>
          <a:xfrm>
            <a:off x="6192109" y="162887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7" name="Google Shape;567;g3a44715a263_0_310"/>
          <p:cNvSpPr txBox="1"/>
          <p:nvPr>
            <p:ph idx="6" type="subTitle"/>
          </p:nvPr>
        </p:nvSpPr>
        <p:spPr>
          <a:xfrm>
            <a:off x="6192109" y="3406229"/>
            <a:ext cx="2227500" cy="120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8" name="Google Shape;568;g3a44715a263_0_310"/>
          <p:cNvSpPr txBox="1"/>
          <p:nvPr>
            <p:ph idx="7" type="subTitle"/>
          </p:nvPr>
        </p:nvSpPr>
        <p:spPr>
          <a:xfrm>
            <a:off x="7200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69" name="Google Shape;569;g3a44715a263_0_310"/>
          <p:cNvSpPr txBox="1"/>
          <p:nvPr>
            <p:ph idx="8" type="subTitle"/>
          </p:nvPr>
        </p:nvSpPr>
        <p:spPr>
          <a:xfrm>
            <a:off x="34536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70" name="Google Shape;570;g3a44715a263_0_310"/>
          <p:cNvSpPr txBox="1"/>
          <p:nvPr>
            <p:ph idx="9" type="subTitle"/>
          </p:nvPr>
        </p:nvSpPr>
        <p:spPr>
          <a:xfrm>
            <a:off x="6192100" y="1283184"/>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71" name="Google Shape;571;g3a44715a263_0_310"/>
          <p:cNvSpPr txBox="1"/>
          <p:nvPr>
            <p:ph idx="13" type="subTitle"/>
          </p:nvPr>
        </p:nvSpPr>
        <p:spPr>
          <a:xfrm>
            <a:off x="7200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72" name="Google Shape;572;g3a44715a263_0_310"/>
          <p:cNvSpPr txBox="1"/>
          <p:nvPr>
            <p:ph idx="14" type="subTitle"/>
          </p:nvPr>
        </p:nvSpPr>
        <p:spPr>
          <a:xfrm>
            <a:off x="34536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573" name="Google Shape;573;g3a44715a263_0_310"/>
          <p:cNvSpPr txBox="1"/>
          <p:nvPr>
            <p:ph idx="15" type="subTitle"/>
          </p:nvPr>
        </p:nvSpPr>
        <p:spPr>
          <a:xfrm>
            <a:off x="6192100" y="3062103"/>
            <a:ext cx="2228700" cy="421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Font typeface="Raleway"/>
              <a:buNone/>
              <a:defRPr sz="1800">
                <a:solidFill>
                  <a:schemeClr val="dk1"/>
                </a:solidFill>
                <a:latin typeface="Be Vietnam Pro Medium"/>
                <a:ea typeface="Be Vietnam Pro Medium"/>
                <a:cs typeface="Be Vietnam Pro Medium"/>
                <a:sym typeface="Be Vietnam Pro Medium"/>
              </a:defRPr>
            </a:lvl1pPr>
            <a:lvl2pPr lvl="1" algn="ctr">
              <a:lnSpc>
                <a:spcPct val="100000"/>
              </a:lnSpc>
              <a:spcBef>
                <a:spcPts val="0"/>
              </a:spcBef>
              <a:spcAft>
                <a:spcPts val="0"/>
              </a:spcAft>
              <a:buSzPts val="2400"/>
              <a:buFont typeface="Raleway"/>
              <a:buNone/>
              <a:defRPr sz="2400">
                <a:latin typeface="Raleway"/>
                <a:ea typeface="Raleway"/>
                <a:cs typeface="Raleway"/>
                <a:sym typeface="Raleway"/>
              </a:defRPr>
            </a:lvl2pPr>
            <a:lvl3pPr lvl="2" algn="ctr">
              <a:lnSpc>
                <a:spcPct val="100000"/>
              </a:lnSpc>
              <a:spcBef>
                <a:spcPts val="0"/>
              </a:spcBef>
              <a:spcAft>
                <a:spcPts val="0"/>
              </a:spcAft>
              <a:buSzPts val="2400"/>
              <a:buFont typeface="Raleway"/>
              <a:buNone/>
              <a:defRPr sz="2400">
                <a:latin typeface="Raleway"/>
                <a:ea typeface="Raleway"/>
                <a:cs typeface="Raleway"/>
                <a:sym typeface="Raleway"/>
              </a:defRPr>
            </a:lvl3pPr>
            <a:lvl4pPr lvl="3" algn="ctr">
              <a:lnSpc>
                <a:spcPct val="100000"/>
              </a:lnSpc>
              <a:spcBef>
                <a:spcPts val="0"/>
              </a:spcBef>
              <a:spcAft>
                <a:spcPts val="0"/>
              </a:spcAft>
              <a:buSzPts val="2400"/>
              <a:buFont typeface="Raleway"/>
              <a:buNone/>
              <a:defRPr sz="2400">
                <a:latin typeface="Raleway"/>
                <a:ea typeface="Raleway"/>
                <a:cs typeface="Raleway"/>
                <a:sym typeface="Raleway"/>
              </a:defRPr>
            </a:lvl4pPr>
            <a:lvl5pPr lvl="4" algn="ctr">
              <a:lnSpc>
                <a:spcPct val="100000"/>
              </a:lnSpc>
              <a:spcBef>
                <a:spcPts val="0"/>
              </a:spcBef>
              <a:spcAft>
                <a:spcPts val="0"/>
              </a:spcAft>
              <a:buSzPts val="2400"/>
              <a:buFont typeface="Raleway"/>
              <a:buNone/>
              <a:defRPr sz="2400">
                <a:latin typeface="Raleway"/>
                <a:ea typeface="Raleway"/>
                <a:cs typeface="Raleway"/>
                <a:sym typeface="Raleway"/>
              </a:defRPr>
            </a:lvl5pPr>
            <a:lvl6pPr lvl="5" algn="ctr">
              <a:lnSpc>
                <a:spcPct val="100000"/>
              </a:lnSpc>
              <a:spcBef>
                <a:spcPts val="0"/>
              </a:spcBef>
              <a:spcAft>
                <a:spcPts val="0"/>
              </a:spcAft>
              <a:buSzPts val="2400"/>
              <a:buFont typeface="Raleway"/>
              <a:buNone/>
              <a:defRPr sz="2400">
                <a:latin typeface="Raleway"/>
                <a:ea typeface="Raleway"/>
                <a:cs typeface="Raleway"/>
                <a:sym typeface="Raleway"/>
              </a:defRPr>
            </a:lvl6pPr>
            <a:lvl7pPr lvl="6" algn="ctr">
              <a:lnSpc>
                <a:spcPct val="100000"/>
              </a:lnSpc>
              <a:spcBef>
                <a:spcPts val="0"/>
              </a:spcBef>
              <a:spcAft>
                <a:spcPts val="0"/>
              </a:spcAft>
              <a:buSzPts val="2400"/>
              <a:buFont typeface="Raleway"/>
              <a:buNone/>
              <a:defRPr sz="2400">
                <a:latin typeface="Raleway"/>
                <a:ea typeface="Raleway"/>
                <a:cs typeface="Raleway"/>
                <a:sym typeface="Raleway"/>
              </a:defRPr>
            </a:lvl7pPr>
            <a:lvl8pPr lvl="7" algn="ctr">
              <a:lnSpc>
                <a:spcPct val="100000"/>
              </a:lnSpc>
              <a:spcBef>
                <a:spcPts val="0"/>
              </a:spcBef>
              <a:spcAft>
                <a:spcPts val="0"/>
              </a:spcAft>
              <a:buSzPts val="2400"/>
              <a:buFont typeface="Raleway"/>
              <a:buNone/>
              <a:defRPr sz="2400">
                <a:latin typeface="Raleway"/>
                <a:ea typeface="Raleway"/>
                <a:cs typeface="Raleway"/>
                <a:sym typeface="Raleway"/>
              </a:defRPr>
            </a:lvl8pPr>
            <a:lvl9pPr lvl="8"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574" name="Shape 574"/>
        <p:cNvGrpSpPr/>
        <p:nvPr/>
      </p:nvGrpSpPr>
      <p:grpSpPr>
        <a:xfrm>
          <a:off x="0" y="0"/>
          <a:ext cx="0" cy="0"/>
          <a:chOff x="0" y="0"/>
          <a:chExt cx="0" cy="0"/>
        </a:xfrm>
      </p:grpSpPr>
      <p:pic>
        <p:nvPicPr>
          <p:cNvPr id="575" name="Google Shape;575;g3a44715a263_0_325"/>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576" name="Google Shape;576;g3a44715a263_0_325"/>
          <p:cNvSpPr txBox="1"/>
          <p:nvPr>
            <p:ph type="title"/>
          </p:nvPr>
        </p:nvSpPr>
        <p:spPr>
          <a:xfrm>
            <a:off x="798388"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577" name="Google Shape;577;g3a44715a263_0_325"/>
          <p:cNvSpPr txBox="1"/>
          <p:nvPr>
            <p:ph idx="1" type="subTitle"/>
          </p:nvPr>
        </p:nvSpPr>
        <p:spPr>
          <a:xfrm>
            <a:off x="798388"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578" name="Google Shape;578;g3a44715a263_0_325"/>
          <p:cNvSpPr txBox="1"/>
          <p:nvPr>
            <p:ph idx="2" type="title"/>
          </p:nvPr>
        </p:nvSpPr>
        <p:spPr>
          <a:xfrm>
            <a:off x="2825700" y="984514"/>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579" name="Google Shape;579;g3a44715a263_0_325"/>
          <p:cNvSpPr txBox="1"/>
          <p:nvPr>
            <p:ph idx="3" type="subTitle"/>
          </p:nvPr>
        </p:nvSpPr>
        <p:spPr>
          <a:xfrm>
            <a:off x="2825700" y="1849198"/>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
        <p:nvSpPr>
          <p:cNvPr id="580" name="Google Shape;580;g3a44715a263_0_325"/>
          <p:cNvSpPr txBox="1"/>
          <p:nvPr>
            <p:ph idx="4" type="title"/>
          </p:nvPr>
        </p:nvSpPr>
        <p:spPr>
          <a:xfrm>
            <a:off x="4853013" y="2695500"/>
            <a:ext cx="3492600" cy="768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6000"/>
              <a:buNone/>
              <a:defRPr sz="4800">
                <a:latin typeface="Be Vietnam Pro Thin"/>
                <a:ea typeface="Be Vietnam Pro Thin"/>
                <a:cs typeface="Be Vietnam Pro Thin"/>
                <a:sym typeface="Be Vietnam Pro Thin"/>
              </a:defRPr>
            </a:lvl1pPr>
            <a:lvl2pPr lvl="1" algn="ctr">
              <a:lnSpc>
                <a:spcPct val="100000"/>
              </a:lnSpc>
              <a:spcBef>
                <a:spcPts val="0"/>
              </a:spcBef>
              <a:spcAft>
                <a:spcPts val="0"/>
              </a:spcAft>
              <a:buClr>
                <a:schemeClr val="lt1"/>
              </a:buClr>
              <a:buSzPts val="6000"/>
              <a:buNone/>
              <a:defRPr b="1" sz="6000">
                <a:solidFill>
                  <a:schemeClr val="lt1"/>
                </a:solidFill>
              </a:defRPr>
            </a:lvl2pPr>
            <a:lvl3pPr lvl="2" algn="ctr">
              <a:lnSpc>
                <a:spcPct val="100000"/>
              </a:lnSpc>
              <a:spcBef>
                <a:spcPts val="0"/>
              </a:spcBef>
              <a:spcAft>
                <a:spcPts val="0"/>
              </a:spcAft>
              <a:buClr>
                <a:schemeClr val="lt1"/>
              </a:buClr>
              <a:buSzPts val="6000"/>
              <a:buNone/>
              <a:defRPr b="1" sz="6000">
                <a:solidFill>
                  <a:schemeClr val="lt1"/>
                </a:solidFill>
              </a:defRPr>
            </a:lvl3pPr>
            <a:lvl4pPr lvl="3" algn="ctr">
              <a:lnSpc>
                <a:spcPct val="100000"/>
              </a:lnSpc>
              <a:spcBef>
                <a:spcPts val="0"/>
              </a:spcBef>
              <a:spcAft>
                <a:spcPts val="0"/>
              </a:spcAft>
              <a:buClr>
                <a:schemeClr val="lt1"/>
              </a:buClr>
              <a:buSzPts val="6000"/>
              <a:buNone/>
              <a:defRPr b="1" sz="6000">
                <a:solidFill>
                  <a:schemeClr val="lt1"/>
                </a:solidFill>
              </a:defRPr>
            </a:lvl4pPr>
            <a:lvl5pPr lvl="4" algn="ctr">
              <a:lnSpc>
                <a:spcPct val="100000"/>
              </a:lnSpc>
              <a:spcBef>
                <a:spcPts val="0"/>
              </a:spcBef>
              <a:spcAft>
                <a:spcPts val="0"/>
              </a:spcAft>
              <a:buClr>
                <a:schemeClr val="lt1"/>
              </a:buClr>
              <a:buSzPts val="6000"/>
              <a:buNone/>
              <a:defRPr b="1" sz="6000">
                <a:solidFill>
                  <a:schemeClr val="lt1"/>
                </a:solidFill>
              </a:defRPr>
            </a:lvl5pPr>
            <a:lvl6pPr lvl="5" algn="ctr">
              <a:lnSpc>
                <a:spcPct val="100000"/>
              </a:lnSpc>
              <a:spcBef>
                <a:spcPts val="0"/>
              </a:spcBef>
              <a:spcAft>
                <a:spcPts val="0"/>
              </a:spcAft>
              <a:buClr>
                <a:schemeClr val="lt1"/>
              </a:buClr>
              <a:buSzPts val="6000"/>
              <a:buNone/>
              <a:defRPr b="1" sz="6000">
                <a:solidFill>
                  <a:schemeClr val="lt1"/>
                </a:solidFill>
              </a:defRPr>
            </a:lvl6pPr>
            <a:lvl7pPr lvl="6" algn="ctr">
              <a:lnSpc>
                <a:spcPct val="100000"/>
              </a:lnSpc>
              <a:spcBef>
                <a:spcPts val="0"/>
              </a:spcBef>
              <a:spcAft>
                <a:spcPts val="0"/>
              </a:spcAft>
              <a:buClr>
                <a:schemeClr val="lt1"/>
              </a:buClr>
              <a:buSzPts val="6000"/>
              <a:buNone/>
              <a:defRPr b="1" sz="6000">
                <a:solidFill>
                  <a:schemeClr val="lt1"/>
                </a:solidFill>
              </a:defRPr>
            </a:lvl7pPr>
            <a:lvl8pPr lvl="7" algn="ctr">
              <a:lnSpc>
                <a:spcPct val="100000"/>
              </a:lnSpc>
              <a:spcBef>
                <a:spcPts val="0"/>
              </a:spcBef>
              <a:spcAft>
                <a:spcPts val="0"/>
              </a:spcAft>
              <a:buClr>
                <a:schemeClr val="lt1"/>
              </a:buClr>
              <a:buSzPts val="6000"/>
              <a:buNone/>
              <a:defRPr b="1" sz="6000">
                <a:solidFill>
                  <a:schemeClr val="lt1"/>
                </a:solidFill>
              </a:defRPr>
            </a:lvl8pPr>
            <a:lvl9pPr lvl="8" algn="ctr">
              <a:lnSpc>
                <a:spcPct val="100000"/>
              </a:lnSpc>
              <a:spcBef>
                <a:spcPts val="0"/>
              </a:spcBef>
              <a:spcAft>
                <a:spcPts val="0"/>
              </a:spcAft>
              <a:buClr>
                <a:schemeClr val="lt1"/>
              </a:buClr>
              <a:buSzPts val="6000"/>
              <a:buNone/>
              <a:defRPr b="1" sz="6000">
                <a:solidFill>
                  <a:schemeClr val="lt1"/>
                </a:solidFill>
              </a:defRPr>
            </a:lvl9pPr>
          </a:lstStyle>
          <a:p/>
        </p:txBody>
      </p:sp>
      <p:sp>
        <p:nvSpPr>
          <p:cNvPr id="581" name="Google Shape;581;g3a44715a263_0_325"/>
          <p:cNvSpPr txBox="1"/>
          <p:nvPr>
            <p:ph idx="5" type="subTitle"/>
          </p:nvPr>
        </p:nvSpPr>
        <p:spPr>
          <a:xfrm>
            <a:off x="4853013" y="3560169"/>
            <a:ext cx="3492600" cy="59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2" name="Shape 582"/>
        <p:cNvGrpSpPr/>
        <p:nvPr/>
      </p:nvGrpSpPr>
      <p:grpSpPr>
        <a:xfrm>
          <a:off x="0" y="0"/>
          <a:ext cx="0" cy="0"/>
          <a:chOff x="0" y="0"/>
          <a:chExt cx="0" cy="0"/>
        </a:xfrm>
      </p:grpSpPr>
      <p:pic>
        <p:nvPicPr>
          <p:cNvPr id="583" name="Google Shape;583;g3a44715a263_0_333"/>
          <p:cNvPicPr preferRelativeResize="0"/>
          <p:nvPr/>
        </p:nvPicPr>
        <p:blipFill rotWithShape="1">
          <a:blip r:embed="rId2">
            <a:alphaModFix/>
          </a:blip>
          <a:srcRect b="0" l="0" r="0" t="0"/>
          <a:stretch/>
        </p:blipFill>
        <p:spPr>
          <a:xfrm flipH="1" rot="10800000">
            <a:off x="0" y="0"/>
            <a:ext cx="9144000" cy="5143500"/>
          </a:xfrm>
          <a:prstGeom prst="rect">
            <a:avLst/>
          </a:prstGeom>
          <a:noFill/>
          <a:ln>
            <a:noFill/>
          </a:ln>
        </p:spPr>
      </p:pic>
      <p:sp>
        <p:nvSpPr>
          <p:cNvPr id="584" name="Google Shape;584;g3a44715a263_0_333"/>
          <p:cNvSpPr txBox="1"/>
          <p:nvPr>
            <p:ph hasCustomPrompt="1" type="title"/>
          </p:nvPr>
        </p:nvSpPr>
        <p:spPr>
          <a:xfrm>
            <a:off x="1284000" y="1467060"/>
            <a:ext cx="6576000" cy="114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6000">
                <a:solidFill>
                  <a:schemeClr val="accent1"/>
                </a:solidFill>
                <a:latin typeface="Be Vietnam Pro Thin"/>
                <a:ea typeface="Be Vietnam Pro Thin"/>
                <a:cs typeface="Be Vietnam Pro Thin"/>
                <a:sym typeface="Be Vietnam Pro Thin"/>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585" name="Google Shape;585;g3a44715a263_0_333"/>
          <p:cNvSpPr txBox="1"/>
          <p:nvPr>
            <p:ph idx="1" type="subTitle"/>
          </p:nvPr>
        </p:nvSpPr>
        <p:spPr>
          <a:xfrm>
            <a:off x="1284000" y="27662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6" name="Shape 586"/>
        <p:cNvGrpSpPr/>
        <p:nvPr/>
      </p:nvGrpSpPr>
      <p:grpSpPr>
        <a:xfrm>
          <a:off x="0" y="0"/>
          <a:ext cx="0" cy="0"/>
          <a:chOff x="0" y="0"/>
          <a:chExt cx="0" cy="0"/>
        </a:xfrm>
      </p:grpSpPr>
      <p:pic>
        <p:nvPicPr>
          <p:cNvPr id="587" name="Google Shape;587;g3a44715a263_0_3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88" name="Google Shape;588;g3a44715a263_0_34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5" Type="http://schemas.openxmlformats.org/officeDocument/2006/relationships/slideLayout" Target="../slideLayouts/slideLayout34.xml"/><Relationship Id="rId6" Type="http://schemas.openxmlformats.org/officeDocument/2006/relationships/slideLayout" Target="../slideLayouts/slideLayout35.xml"/><Relationship Id="rId29" Type="http://schemas.openxmlformats.org/officeDocument/2006/relationships/theme" Target="../theme/theme6.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7.xml"/><Relationship Id="rId22" Type="http://schemas.openxmlformats.org/officeDocument/2006/relationships/slideLayout" Target="../slideLayouts/slideLayout79.xml"/><Relationship Id="rId21" Type="http://schemas.openxmlformats.org/officeDocument/2006/relationships/slideLayout" Target="../slideLayouts/slideLayout78.xml"/><Relationship Id="rId24" Type="http://schemas.openxmlformats.org/officeDocument/2006/relationships/slideLayout" Target="../slideLayouts/slideLayout81.xml"/><Relationship Id="rId23" Type="http://schemas.openxmlformats.org/officeDocument/2006/relationships/slideLayout" Target="../slideLayouts/slideLayout80.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26" Type="http://schemas.openxmlformats.org/officeDocument/2006/relationships/slideLayout" Target="../slideLayouts/slideLayout83.xml"/><Relationship Id="rId25" Type="http://schemas.openxmlformats.org/officeDocument/2006/relationships/slideLayout" Target="../slideLayouts/slideLayout82.xml"/><Relationship Id="rId28" Type="http://schemas.openxmlformats.org/officeDocument/2006/relationships/slideLayout" Target="../slideLayouts/slideLayout85.xml"/><Relationship Id="rId27" Type="http://schemas.openxmlformats.org/officeDocument/2006/relationships/slideLayout" Target="../slideLayouts/slideLayout84.xml"/><Relationship Id="rId5" Type="http://schemas.openxmlformats.org/officeDocument/2006/relationships/slideLayout" Target="../slideLayouts/slideLayout62.xml"/><Relationship Id="rId6" Type="http://schemas.openxmlformats.org/officeDocument/2006/relationships/slideLayout" Target="../slideLayouts/slideLayout63.xml"/><Relationship Id="rId29" Type="http://schemas.openxmlformats.org/officeDocument/2006/relationships/slideLayout" Target="../slideLayouts/slideLayout86.xml"/><Relationship Id="rId7" Type="http://schemas.openxmlformats.org/officeDocument/2006/relationships/slideLayout" Target="../slideLayouts/slideLayout64.xml"/><Relationship Id="rId8" Type="http://schemas.openxmlformats.org/officeDocument/2006/relationships/slideLayout" Target="../slideLayouts/slideLayout65.xml"/><Relationship Id="rId30" Type="http://schemas.openxmlformats.org/officeDocument/2006/relationships/theme" Target="../theme/theme1.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3" Type="http://schemas.openxmlformats.org/officeDocument/2006/relationships/slideLayout" Target="../slideLayouts/slideLayout70.xml"/><Relationship Id="rId12" Type="http://schemas.openxmlformats.org/officeDocument/2006/relationships/slideLayout" Target="../slideLayouts/slideLayout69.xml"/><Relationship Id="rId15" Type="http://schemas.openxmlformats.org/officeDocument/2006/relationships/slideLayout" Target="../slideLayouts/slideLayout72.xml"/><Relationship Id="rId14" Type="http://schemas.openxmlformats.org/officeDocument/2006/relationships/slideLayout" Target="../slideLayouts/slideLayout71.xml"/><Relationship Id="rId17" Type="http://schemas.openxmlformats.org/officeDocument/2006/relationships/slideLayout" Target="../slideLayouts/slideLayout74.xml"/><Relationship Id="rId16" Type="http://schemas.openxmlformats.org/officeDocument/2006/relationships/slideLayout" Target="../slideLayouts/slideLayout73.xml"/><Relationship Id="rId19" Type="http://schemas.openxmlformats.org/officeDocument/2006/relationships/slideLayout" Target="../slideLayouts/slideLayout76.xml"/><Relationship Id="rId18"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06.xml"/><Relationship Id="rId22" Type="http://schemas.openxmlformats.org/officeDocument/2006/relationships/slideLayout" Target="../slideLayouts/slideLayout108.xml"/><Relationship Id="rId21" Type="http://schemas.openxmlformats.org/officeDocument/2006/relationships/slideLayout" Target="../slideLayouts/slideLayout107.xml"/><Relationship Id="rId24" Type="http://schemas.openxmlformats.org/officeDocument/2006/relationships/slideLayout" Target="../slideLayouts/slideLayout110.xml"/><Relationship Id="rId23" Type="http://schemas.openxmlformats.org/officeDocument/2006/relationships/slideLayout" Target="../slideLayouts/slideLayout109.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26" Type="http://schemas.openxmlformats.org/officeDocument/2006/relationships/slideLayout" Target="../slideLayouts/slideLayout112.xml"/><Relationship Id="rId25" Type="http://schemas.openxmlformats.org/officeDocument/2006/relationships/slideLayout" Target="../slideLayouts/slideLayout111.xml"/><Relationship Id="rId28" Type="http://schemas.openxmlformats.org/officeDocument/2006/relationships/slideLayout" Target="../slideLayouts/slideLayout114.xml"/><Relationship Id="rId27" Type="http://schemas.openxmlformats.org/officeDocument/2006/relationships/slideLayout" Target="../slideLayouts/slideLayout113.xml"/><Relationship Id="rId5" Type="http://schemas.openxmlformats.org/officeDocument/2006/relationships/slideLayout" Target="../slideLayouts/slideLayout91.xml"/><Relationship Id="rId6" Type="http://schemas.openxmlformats.org/officeDocument/2006/relationships/slideLayout" Target="../slideLayouts/slideLayout92.xml"/><Relationship Id="rId29" Type="http://schemas.openxmlformats.org/officeDocument/2006/relationships/theme" Target="../theme/theme5.xml"/><Relationship Id="rId7" Type="http://schemas.openxmlformats.org/officeDocument/2006/relationships/slideLayout" Target="../slideLayouts/slideLayout93.xml"/><Relationship Id="rId8" Type="http://schemas.openxmlformats.org/officeDocument/2006/relationships/slideLayout" Target="../slideLayouts/slideLayout94.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3" Type="http://schemas.openxmlformats.org/officeDocument/2006/relationships/slideLayout" Target="../slideLayouts/slideLayout99.xml"/><Relationship Id="rId12" Type="http://schemas.openxmlformats.org/officeDocument/2006/relationships/slideLayout" Target="../slideLayouts/slideLayout98.xml"/><Relationship Id="rId15" Type="http://schemas.openxmlformats.org/officeDocument/2006/relationships/slideLayout" Target="../slideLayouts/slideLayout101.xml"/><Relationship Id="rId14" Type="http://schemas.openxmlformats.org/officeDocument/2006/relationships/slideLayout" Target="../slideLayouts/slideLayout100.xml"/><Relationship Id="rId17" Type="http://schemas.openxmlformats.org/officeDocument/2006/relationships/slideLayout" Target="../slideLayouts/slideLayout103.xml"/><Relationship Id="rId16" Type="http://schemas.openxmlformats.org/officeDocument/2006/relationships/slideLayout" Target="../slideLayouts/slideLayout102.xml"/><Relationship Id="rId19" Type="http://schemas.openxmlformats.org/officeDocument/2006/relationships/slideLayout" Target="../slideLayouts/slideLayout105.xml"/><Relationship Id="rId18"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34.xml"/><Relationship Id="rId22" Type="http://schemas.openxmlformats.org/officeDocument/2006/relationships/slideLayout" Target="../slideLayouts/slideLayout136.xml"/><Relationship Id="rId21" Type="http://schemas.openxmlformats.org/officeDocument/2006/relationships/slideLayout" Target="../slideLayouts/slideLayout135.xml"/><Relationship Id="rId24" Type="http://schemas.openxmlformats.org/officeDocument/2006/relationships/slideLayout" Target="../slideLayouts/slideLayout138.xml"/><Relationship Id="rId23" Type="http://schemas.openxmlformats.org/officeDocument/2006/relationships/slideLayout" Target="../slideLayouts/slideLayout137.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26" Type="http://schemas.openxmlformats.org/officeDocument/2006/relationships/slideLayout" Target="../slideLayouts/slideLayout140.xml"/><Relationship Id="rId25" Type="http://schemas.openxmlformats.org/officeDocument/2006/relationships/slideLayout" Target="../slideLayouts/slideLayout139.xml"/><Relationship Id="rId28" Type="http://schemas.openxmlformats.org/officeDocument/2006/relationships/slideLayout" Target="../slideLayouts/slideLayout142.xml"/><Relationship Id="rId27" Type="http://schemas.openxmlformats.org/officeDocument/2006/relationships/slideLayout" Target="../slideLayouts/slideLayout141.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29" Type="http://schemas.openxmlformats.org/officeDocument/2006/relationships/theme" Target="../theme/theme2.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3" Type="http://schemas.openxmlformats.org/officeDocument/2006/relationships/slideLayout" Target="../slideLayouts/slideLayout127.xml"/><Relationship Id="rId12" Type="http://schemas.openxmlformats.org/officeDocument/2006/relationships/slideLayout" Target="../slideLayouts/slideLayout126.xml"/><Relationship Id="rId15" Type="http://schemas.openxmlformats.org/officeDocument/2006/relationships/slideLayout" Target="../slideLayouts/slideLayout129.xml"/><Relationship Id="rId14" Type="http://schemas.openxmlformats.org/officeDocument/2006/relationships/slideLayout" Target="../slideLayouts/slideLayout128.xml"/><Relationship Id="rId17" Type="http://schemas.openxmlformats.org/officeDocument/2006/relationships/slideLayout" Target="../slideLayouts/slideLayout131.xml"/><Relationship Id="rId16" Type="http://schemas.openxmlformats.org/officeDocument/2006/relationships/slideLayout" Target="../slideLayouts/slideLayout130.xml"/><Relationship Id="rId19" Type="http://schemas.openxmlformats.org/officeDocument/2006/relationships/slideLayout" Target="../slideLayouts/slideLayout133.xml"/><Relationship Id="rId18" Type="http://schemas.openxmlformats.org/officeDocument/2006/relationships/slideLayout" Target="../slideLayouts/slideLayout132.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62.xml"/><Relationship Id="rId22" Type="http://schemas.openxmlformats.org/officeDocument/2006/relationships/slideLayout" Target="../slideLayouts/slideLayout164.xml"/><Relationship Id="rId21" Type="http://schemas.openxmlformats.org/officeDocument/2006/relationships/slideLayout" Target="../slideLayouts/slideLayout163.xml"/><Relationship Id="rId24" Type="http://schemas.openxmlformats.org/officeDocument/2006/relationships/slideLayout" Target="../slideLayouts/slideLayout166.xml"/><Relationship Id="rId23" Type="http://schemas.openxmlformats.org/officeDocument/2006/relationships/slideLayout" Target="../slideLayouts/slideLayout165.xml"/><Relationship Id="rId1" Type="http://schemas.openxmlformats.org/officeDocument/2006/relationships/slideLayout" Target="../slideLayouts/slideLayout143.xml"/><Relationship Id="rId2" Type="http://schemas.openxmlformats.org/officeDocument/2006/relationships/slideLayout" Target="../slideLayouts/slideLayout144.xml"/><Relationship Id="rId3" Type="http://schemas.openxmlformats.org/officeDocument/2006/relationships/slideLayout" Target="../slideLayouts/slideLayout145.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26" Type="http://schemas.openxmlformats.org/officeDocument/2006/relationships/slideLayout" Target="../slideLayouts/slideLayout168.xml"/><Relationship Id="rId25" Type="http://schemas.openxmlformats.org/officeDocument/2006/relationships/slideLayout" Target="../slideLayouts/slideLayout167.xml"/><Relationship Id="rId28" Type="http://schemas.openxmlformats.org/officeDocument/2006/relationships/slideLayout" Target="../slideLayouts/slideLayout170.xml"/><Relationship Id="rId27" Type="http://schemas.openxmlformats.org/officeDocument/2006/relationships/slideLayout" Target="../slideLayouts/slideLayout169.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29" Type="http://schemas.openxmlformats.org/officeDocument/2006/relationships/theme" Target="../theme/theme4.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11" Type="http://schemas.openxmlformats.org/officeDocument/2006/relationships/slideLayout" Target="../slideLayouts/slideLayout153.xml"/><Relationship Id="rId10" Type="http://schemas.openxmlformats.org/officeDocument/2006/relationships/slideLayout" Target="../slideLayouts/slideLayout152.xml"/><Relationship Id="rId13" Type="http://schemas.openxmlformats.org/officeDocument/2006/relationships/slideLayout" Target="../slideLayouts/slideLayout155.xml"/><Relationship Id="rId12" Type="http://schemas.openxmlformats.org/officeDocument/2006/relationships/slideLayout" Target="../slideLayouts/slideLayout154.xml"/><Relationship Id="rId15" Type="http://schemas.openxmlformats.org/officeDocument/2006/relationships/slideLayout" Target="../slideLayouts/slideLayout157.xml"/><Relationship Id="rId14" Type="http://schemas.openxmlformats.org/officeDocument/2006/relationships/slideLayout" Target="../slideLayouts/slideLayout156.xml"/><Relationship Id="rId17" Type="http://schemas.openxmlformats.org/officeDocument/2006/relationships/slideLayout" Target="../slideLayouts/slideLayout159.xml"/><Relationship Id="rId16" Type="http://schemas.openxmlformats.org/officeDocument/2006/relationships/slideLayout" Target="../slideLayouts/slideLayout158.xml"/><Relationship Id="rId19" Type="http://schemas.openxmlformats.org/officeDocument/2006/relationships/slideLayout" Target="../slideLayouts/slideLayout161.xml"/><Relationship Id="rId18"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e Vietnam Pro Medium"/>
              <a:buNone/>
              <a:defRPr b="0" i="0" sz="3000" u="none" cap="none" strike="noStrike">
                <a:solidFill>
                  <a:schemeClr val="dk1"/>
                </a:solidFill>
                <a:latin typeface="Be Vietnam Pro Medium"/>
                <a:ea typeface="Be Vietnam Pro Medium"/>
                <a:cs typeface="Be Vietnam Pro Medium"/>
                <a:sym typeface="Be Vietnam Pro Medium"/>
              </a:defRPr>
            </a:lvl1pPr>
            <a:lvl2pPr lvl="1"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2pPr>
            <a:lvl3pPr lvl="2"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3pPr>
            <a:lvl4pPr lvl="3"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4pPr>
            <a:lvl5pPr lvl="4"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5pPr>
            <a:lvl6pPr lvl="5"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6pPr>
            <a:lvl7pPr lvl="6"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7pPr>
            <a:lvl8pPr lvl="7"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8pPr>
            <a:lvl9pPr lvl="8"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9pPr>
          </a:lstStyle>
          <a:p/>
        </p:txBody>
      </p:sp>
      <p:sp>
        <p:nvSpPr>
          <p:cNvPr id="7" name="Google Shape;7;p42"/>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1pPr>
            <a:lvl2pPr indent="-317500" lvl="1" marL="914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2pPr>
            <a:lvl3pPr indent="-317500" lvl="2" marL="1371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3pPr>
            <a:lvl4pPr indent="-317500" lvl="3" marL="1828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4pPr>
            <a:lvl5pPr indent="-317500" lvl="4" marL="22860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5pPr>
            <a:lvl6pPr indent="-317500" lvl="5" marL="2743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6pPr>
            <a:lvl7pPr indent="-317500" lvl="6" marL="3200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7pPr>
            <a:lvl8pPr indent="-317500" lvl="7" marL="3657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8pPr>
            <a:lvl9pPr indent="-317500" lvl="8" marL="4114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2" name="Shape 172"/>
        <p:cNvGrpSpPr/>
        <p:nvPr/>
      </p:nvGrpSpPr>
      <p:grpSpPr>
        <a:xfrm>
          <a:off x="0" y="0"/>
          <a:ext cx="0" cy="0"/>
          <a:chOff x="0" y="0"/>
          <a:chExt cx="0" cy="0"/>
        </a:xfrm>
      </p:grpSpPr>
      <p:sp>
        <p:nvSpPr>
          <p:cNvPr id="173" name="Google Shape;173;g3a44715a263_1_23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e Vietnam Pro Medium"/>
              <a:buNone/>
              <a:defRPr b="0" i="0" sz="3000" u="none" cap="none" strike="noStrike">
                <a:solidFill>
                  <a:schemeClr val="dk1"/>
                </a:solidFill>
                <a:latin typeface="Be Vietnam Pro Medium"/>
                <a:ea typeface="Be Vietnam Pro Medium"/>
                <a:cs typeface="Be Vietnam Pro Medium"/>
                <a:sym typeface="Be Vietnam Pro Medium"/>
              </a:defRPr>
            </a:lvl1pPr>
            <a:lvl2pPr lvl="1"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2pPr>
            <a:lvl3pPr lvl="2"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3pPr>
            <a:lvl4pPr lvl="3"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4pPr>
            <a:lvl5pPr lvl="4"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5pPr>
            <a:lvl6pPr lvl="5"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6pPr>
            <a:lvl7pPr lvl="6"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7pPr>
            <a:lvl8pPr lvl="7"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8pPr>
            <a:lvl9pPr lvl="8"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9pPr>
          </a:lstStyle>
          <a:p/>
        </p:txBody>
      </p:sp>
      <p:sp>
        <p:nvSpPr>
          <p:cNvPr id="174" name="Google Shape;174;g3a44715a263_1_23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1pPr>
            <a:lvl2pPr indent="-317500" lvl="1" marL="914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2pPr>
            <a:lvl3pPr indent="-317500" lvl="2" marL="1371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3pPr>
            <a:lvl4pPr indent="-317500" lvl="3" marL="1828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4pPr>
            <a:lvl5pPr indent="-317500" lvl="4" marL="22860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5pPr>
            <a:lvl6pPr indent="-317500" lvl="5" marL="2743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6pPr>
            <a:lvl7pPr indent="-317500" lvl="6" marL="3200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7pPr>
            <a:lvl8pPr indent="-317500" lvl="7" marL="3657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8pPr>
            <a:lvl9pPr indent="-317500" lvl="8" marL="4114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24" name="Shape 324"/>
        <p:cNvGrpSpPr/>
        <p:nvPr/>
      </p:nvGrpSpPr>
      <p:grpSpPr>
        <a:xfrm>
          <a:off x="0" y="0"/>
          <a:ext cx="0" cy="0"/>
          <a:chOff x="0" y="0"/>
          <a:chExt cx="0" cy="0"/>
        </a:xfrm>
      </p:grpSpPr>
      <p:sp>
        <p:nvSpPr>
          <p:cNvPr id="325" name="Google Shape;325;g3c883b5dfc6_0_224"/>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e Vietnam Pro Medium"/>
              <a:buNone/>
              <a:defRPr b="0" i="0" sz="3000" u="none" cap="none" strike="noStrike">
                <a:solidFill>
                  <a:schemeClr val="dk1"/>
                </a:solidFill>
                <a:latin typeface="Be Vietnam Pro Medium"/>
                <a:ea typeface="Be Vietnam Pro Medium"/>
                <a:cs typeface="Be Vietnam Pro Medium"/>
                <a:sym typeface="Be Vietnam Pro Medium"/>
              </a:defRPr>
            </a:lvl1pPr>
            <a:lvl2pPr lvl="1"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2pPr>
            <a:lvl3pPr lvl="2"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3pPr>
            <a:lvl4pPr lvl="3"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4pPr>
            <a:lvl5pPr lvl="4"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5pPr>
            <a:lvl6pPr lvl="5"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6pPr>
            <a:lvl7pPr lvl="6"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7pPr>
            <a:lvl8pPr lvl="7"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8pPr>
            <a:lvl9pPr lvl="8"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9pPr>
          </a:lstStyle>
          <a:p/>
        </p:txBody>
      </p:sp>
      <p:sp>
        <p:nvSpPr>
          <p:cNvPr id="326" name="Google Shape;326;g3c883b5dfc6_0_224"/>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1pPr>
            <a:lvl2pPr indent="-317500" lvl="1" marL="914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2pPr>
            <a:lvl3pPr indent="-317500" lvl="2" marL="1371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3pPr>
            <a:lvl4pPr indent="-317500" lvl="3" marL="1828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4pPr>
            <a:lvl5pPr indent="-317500" lvl="4" marL="22860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5pPr>
            <a:lvl6pPr indent="-317500" lvl="5" marL="2743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6pPr>
            <a:lvl7pPr indent="-317500" lvl="6" marL="3200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7pPr>
            <a:lvl8pPr indent="-317500" lvl="7" marL="3657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8pPr>
            <a:lvl9pPr indent="-317500" lvl="8" marL="4114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91" name="Shape 491"/>
        <p:cNvGrpSpPr/>
        <p:nvPr/>
      </p:nvGrpSpPr>
      <p:grpSpPr>
        <a:xfrm>
          <a:off x="0" y="0"/>
          <a:ext cx="0" cy="0"/>
          <a:chOff x="0" y="0"/>
          <a:chExt cx="0" cy="0"/>
        </a:xfrm>
      </p:grpSpPr>
      <p:sp>
        <p:nvSpPr>
          <p:cNvPr id="492" name="Google Shape;492;g3a44715a263_0_247"/>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Be Vietnam Pro Medium"/>
              <a:buNone/>
              <a:defRPr b="0" i="0" sz="3000" u="none" cap="none" strike="noStrike">
                <a:solidFill>
                  <a:schemeClr val="dk1"/>
                </a:solidFill>
                <a:latin typeface="Be Vietnam Pro Medium"/>
                <a:ea typeface="Be Vietnam Pro Medium"/>
                <a:cs typeface="Be Vietnam Pro Medium"/>
                <a:sym typeface="Be Vietnam Pro Medium"/>
              </a:defRPr>
            </a:lvl1pPr>
            <a:lvl2pPr lvl="1"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2pPr>
            <a:lvl3pPr lvl="2"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3pPr>
            <a:lvl4pPr lvl="3"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4pPr>
            <a:lvl5pPr lvl="4"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5pPr>
            <a:lvl6pPr lvl="5"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6pPr>
            <a:lvl7pPr lvl="6"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7pPr>
            <a:lvl8pPr lvl="7"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8pPr>
            <a:lvl9pPr lvl="8" marR="0" rtl="0" algn="l">
              <a:lnSpc>
                <a:spcPct val="100000"/>
              </a:lnSpc>
              <a:spcBef>
                <a:spcPts val="0"/>
              </a:spcBef>
              <a:spcAft>
                <a:spcPts val="0"/>
              </a:spcAft>
              <a:buClr>
                <a:schemeClr val="dk1"/>
              </a:buClr>
              <a:buSzPts val="3500"/>
              <a:buFont typeface="Be Vietnam Pro Medium"/>
              <a:buNone/>
              <a:defRPr b="0" i="0" sz="3500" u="none" cap="none" strike="noStrike">
                <a:solidFill>
                  <a:schemeClr val="dk1"/>
                </a:solidFill>
                <a:latin typeface="Be Vietnam Pro Medium"/>
                <a:ea typeface="Be Vietnam Pro Medium"/>
                <a:cs typeface="Be Vietnam Pro Medium"/>
                <a:sym typeface="Be Vietnam Pro Medium"/>
              </a:defRPr>
            </a:lvl9pPr>
          </a:lstStyle>
          <a:p/>
        </p:txBody>
      </p:sp>
      <p:sp>
        <p:nvSpPr>
          <p:cNvPr id="493" name="Google Shape;493;g3a44715a263_0_247"/>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1pPr>
            <a:lvl2pPr indent="-317500" lvl="1" marL="914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2pPr>
            <a:lvl3pPr indent="-317500" lvl="2" marL="1371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3pPr>
            <a:lvl4pPr indent="-317500" lvl="3" marL="1828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4pPr>
            <a:lvl5pPr indent="-317500" lvl="4" marL="22860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5pPr>
            <a:lvl6pPr indent="-317500" lvl="5" marL="27432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6pPr>
            <a:lvl7pPr indent="-317500" lvl="6" marL="32004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7pPr>
            <a:lvl8pPr indent="-317500" lvl="7" marL="36576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8pPr>
            <a:lvl9pPr indent="-317500" lvl="8" marL="4114800" marR="0" rtl="0" algn="l">
              <a:lnSpc>
                <a:spcPct val="100000"/>
              </a:lnSpc>
              <a:spcBef>
                <a:spcPts val="0"/>
              </a:spcBef>
              <a:spcAft>
                <a:spcPts val="0"/>
              </a:spcAft>
              <a:buClr>
                <a:schemeClr val="dk1"/>
              </a:buClr>
              <a:buSzPts val="1400"/>
              <a:buFont typeface="League Spartan"/>
              <a:buChar char="■"/>
              <a:defRPr b="0" i="0" sz="1400" u="none" cap="none" strike="noStrike">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43" name="Shape 643"/>
        <p:cNvGrpSpPr/>
        <p:nvPr/>
      </p:nvGrpSpPr>
      <p:grpSpPr>
        <a:xfrm>
          <a:off x="0" y="0"/>
          <a:ext cx="0" cy="0"/>
          <a:chOff x="0" y="0"/>
          <a:chExt cx="0" cy="0"/>
        </a:xfrm>
      </p:grpSpPr>
      <p:sp>
        <p:nvSpPr>
          <p:cNvPr id="644" name="Google Shape;644;g38b52e6f5cc_0_517"/>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Be Vietnam Pro Medium"/>
              <a:buNone/>
              <a:defRPr sz="3000">
                <a:solidFill>
                  <a:schemeClr val="dk1"/>
                </a:solidFill>
                <a:latin typeface="Be Vietnam Pro Medium"/>
                <a:ea typeface="Be Vietnam Pro Medium"/>
                <a:cs typeface="Be Vietnam Pro Medium"/>
                <a:sym typeface="Be Vietnam Pro Medium"/>
              </a:defRPr>
            </a:lvl1pPr>
            <a:lvl2pPr lvl="1">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2pPr>
            <a:lvl3pPr lvl="2">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3pPr>
            <a:lvl4pPr lvl="3">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4pPr>
            <a:lvl5pPr lvl="4">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5pPr>
            <a:lvl6pPr lvl="5">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6pPr>
            <a:lvl7pPr lvl="6">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7pPr>
            <a:lvl8pPr lvl="7">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8pPr>
            <a:lvl9pPr lvl="8">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9pPr>
          </a:lstStyle>
          <a:p/>
        </p:txBody>
      </p:sp>
      <p:sp>
        <p:nvSpPr>
          <p:cNvPr id="645" name="Google Shape;645;g38b52e6f5cc_0_517"/>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1pPr>
            <a:lvl2pPr indent="-317500" lvl="1" marL="9144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2pPr>
            <a:lvl3pPr indent="-317500" lvl="2" marL="13716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3pPr>
            <a:lvl4pPr indent="-317500" lvl="3" marL="18288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4pPr>
            <a:lvl5pPr indent="-317500" lvl="4" marL="22860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5pPr>
            <a:lvl6pPr indent="-317500" lvl="5" marL="27432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6pPr>
            <a:lvl7pPr indent="-317500" lvl="6" marL="32004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7pPr>
            <a:lvl8pPr indent="-317500" lvl="7" marL="36576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8pPr>
            <a:lvl9pPr indent="-317500" lvl="8" marL="41148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95" name="Shape 795"/>
        <p:cNvGrpSpPr/>
        <p:nvPr/>
      </p:nvGrpSpPr>
      <p:grpSpPr>
        <a:xfrm>
          <a:off x="0" y="0"/>
          <a:ext cx="0" cy="0"/>
          <a:chOff x="0" y="0"/>
          <a:chExt cx="0" cy="0"/>
        </a:xfrm>
      </p:grpSpPr>
      <p:sp>
        <p:nvSpPr>
          <p:cNvPr id="796" name="Google Shape;796;g38b52e6f5cc_0_835"/>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Be Vietnam Pro Medium"/>
              <a:buNone/>
              <a:defRPr sz="3000">
                <a:solidFill>
                  <a:schemeClr val="dk1"/>
                </a:solidFill>
                <a:latin typeface="Be Vietnam Pro Medium"/>
                <a:ea typeface="Be Vietnam Pro Medium"/>
                <a:cs typeface="Be Vietnam Pro Medium"/>
                <a:sym typeface="Be Vietnam Pro Medium"/>
              </a:defRPr>
            </a:lvl1pPr>
            <a:lvl2pPr lvl="1">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2pPr>
            <a:lvl3pPr lvl="2">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3pPr>
            <a:lvl4pPr lvl="3">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4pPr>
            <a:lvl5pPr lvl="4">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5pPr>
            <a:lvl6pPr lvl="5">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6pPr>
            <a:lvl7pPr lvl="6">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7pPr>
            <a:lvl8pPr lvl="7">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8pPr>
            <a:lvl9pPr lvl="8">
              <a:spcBef>
                <a:spcPts val="0"/>
              </a:spcBef>
              <a:spcAft>
                <a:spcPts val="0"/>
              </a:spcAft>
              <a:buClr>
                <a:schemeClr val="dk1"/>
              </a:buClr>
              <a:buSzPts val="3500"/>
              <a:buFont typeface="Be Vietnam Pro Medium"/>
              <a:buNone/>
              <a:defRPr sz="3500">
                <a:solidFill>
                  <a:schemeClr val="dk1"/>
                </a:solidFill>
                <a:latin typeface="Be Vietnam Pro Medium"/>
                <a:ea typeface="Be Vietnam Pro Medium"/>
                <a:cs typeface="Be Vietnam Pro Medium"/>
                <a:sym typeface="Be Vietnam Pro Medium"/>
              </a:defRPr>
            </a:lvl9pPr>
          </a:lstStyle>
          <a:p/>
        </p:txBody>
      </p:sp>
      <p:sp>
        <p:nvSpPr>
          <p:cNvPr id="797" name="Google Shape;797;g38b52e6f5cc_0_835"/>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1pPr>
            <a:lvl2pPr indent="-317500" lvl="1" marL="9144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2pPr>
            <a:lvl3pPr indent="-317500" lvl="2" marL="13716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3pPr>
            <a:lvl4pPr indent="-317500" lvl="3" marL="18288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4pPr>
            <a:lvl5pPr indent="-317500" lvl="4" marL="22860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5pPr>
            <a:lvl6pPr indent="-317500" lvl="5" marL="27432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6pPr>
            <a:lvl7pPr indent="-317500" lvl="6" marL="32004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7pPr>
            <a:lvl8pPr indent="-317500" lvl="7" marL="36576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8pPr>
            <a:lvl9pPr indent="-317500" lvl="8" marL="4114800">
              <a:lnSpc>
                <a:spcPct val="100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9pPr>
          </a:lstStyle>
          <a:p/>
        </p:txBody>
      </p:sp>
    </p:spTree>
  </p:cSld>
  <p:clrMap accent1="accent1" accent2="accent2" accent3="accent3" accent4="accent4" accent5="accent5" accent6="accent6" bg1="lt1" bg2="dk2" tx1="dk1" tx2="lt2" folHlink="folHlink" hlink="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inkedin.com/in/juan-jos%C3%A9-serrano-mora/" TargetMode="External"/><Relationship Id="rId4" Type="http://schemas.openxmlformats.org/officeDocument/2006/relationships/hyperlink" Target="https://www.linkedin.com/in/albenito/" TargetMode="External"/><Relationship Id="rId5" Type="http://schemas.openxmlformats.org/officeDocument/2006/relationships/hyperlink" Target="https://www.linkedin.com/in/jackson-belzer/" TargetMode="External"/><Relationship Id="rId6" Type="http://schemas.openxmlformats.org/officeDocument/2006/relationships/hyperlink" Target="https://www.linkedin.com/in/christian-lamb-0655a2247/" TargetMode="External"/><Relationship Id="rId7" Type="http://schemas.openxmlformats.org/officeDocument/2006/relationships/image" Target="../media/image27.png"/><Relationship Id="rId8"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youtube.com/watch?v=48NGbRUkiAg" TargetMode="Externa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3.xml"/><Relationship Id="rId3" Type="http://schemas.openxmlformats.org/officeDocument/2006/relationships/image" Target="../media/image3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34.xml"/><Relationship Id="rId3"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38.xml"/><Relationship Id="rId3" Type="http://schemas.openxmlformats.org/officeDocument/2006/relationships/image" Target="../media/image4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9.xml"/><Relationship Id="rId3"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
          <p:cNvSpPr txBox="1"/>
          <p:nvPr>
            <p:ph type="ctrTitle"/>
          </p:nvPr>
        </p:nvSpPr>
        <p:spPr>
          <a:xfrm>
            <a:off x="561450" y="203250"/>
            <a:ext cx="8021100" cy="1154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7200">
                <a:latin typeface="Be Vietnam Pro Thin"/>
                <a:ea typeface="Be Vietnam Pro Thin"/>
                <a:cs typeface="Be Vietnam Pro Thin"/>
                <a:sym typeface="Be Vietnam Pro Thin"/>
              </a:rPr>
              <a:t>-</a:t>
            </a:r>
            <a:r>
              <a:rPr lang="en" sz="7200">
                <a:latin typeface="Be Vietnam Pro Thin"/>
                <a:ea typeface="Be Vietnam Pro Thin"/>
                <a:cs typeface="Be Vietnam Pro Thin"/>
                <a:sym typeface="Be Vietnam Pro Thin"/>
              </a:rPr>
              <a:t>P2P2P</a:t>
            </a:r>
            <a:r>
              <a:rPr lang="en" sz="7200">
                <a:latin typeface="Be Vietnam Pro Thin"/>
                <a:ea typeface="Be Vietnam Pro Thin"/>
                <a:cs typeface="Be Vietnam Pro Thin"/>
                <a:sym typeface="Be Vietnam Pro Thin"/>
              </a:rPr>
              <a:t>-</a:t>
            </a:r>
            <a:endParaRPr sz="7200">
              <a:latin typeface="Be Vietnam Pro Thin"/>
              <a:ea typeface="Be Vietnam Pro Thin"/>
              <a:cs typeface="Be Vietnam Pro Thin"/>
              <a:sym typeface="Be Vietnam Pro Thin"/>
            </a:endParaRPr>
          </a:p>
        </p:txBody>
      </p:sp>
      <p:sp>
        <p:nvSpPr>
          <p:cNvPr id="952" name="Google Shape;952;p1"/>
          <p:cNvSpPr txBox="1"/>
          <p:nvPr>
            <p:ph idx="1" type="subTitle"/>
          </p:nvPr>
        </p:nvSpPr>
        <p:spPr>
          <a:xfrm>
            <a:off x="2017350" y="1357350"/>
            <a:ext cx="5109300" cy="88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3200"/>
              <a:t>“</a:t>
            </a:r>
            <a:r>
              <a:rPr lang="en" sz="3200"/>
              <a:t>PlusCal to PlantUML to PDF”</a:t>
            </a:r>
            <a:endParaRPr sz="3200"/>
          </a:p>
        </p:txBody>
      </p:sp>
      <p:sp>
        <p:nvSpPr>
          <p:cNvPr id="953" name="Google Shape;953;p1"/>
          <p:cNvSpPr txBox="1"/>
          <p:nvPr>
            <p:ph idx="1" type="subTitle"/>
          </p:nvPr>
        </p:nvSpPr>
        <p:spPr>
          <a:xfrm>
            <a:off x="1095750" y="2130750"/>
            <a:ext cx="6952500" cy="88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3200"/>
              <a:t>Making Formal Methods Explainable</a:t>
            </a:r>
            <a:endParaRPr sz="3200"/>
          </a:p>
        </p:txBody>
      </p:sp>
      <p:sp>
        <p:nvSpPr>
          <p:cNvPr id="954" name="Google Shape;954;p1"/>
          <p:cNvSpPr txBox="1"/>
          <p:nvPr/>
        </p:nvSpPr>
        <p:spPr>
          <a:xfrm>
            <a:off x="95700" y="2969450"/>
            <a:ext cx="8952600" cy="176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rgbClr val="BAC8D3"/>
                </a:solidFill>
                <a:latin typeface="League Spartan"/>
                <a:ea typeface="League Spartan"/>
                <a:cs typeface="League Spartan"/>
                <a:sym typeface="League Spartan"/>
                <a:hlinkClick r:id="rId3">
                  <a:extLst>
                    <a:ext uri="{A12FA001-AC4F-418D-AE19-62706E023703}">
                      <ahyp:hlinkClr val="tx"/>
                    </a:ext>
                  </a:extLst>
                </a:hlinkClick>
              </a:rPr>
              <a:t>Juan José Serrano</a:t>
            </a:r>
            <a:r>
              <a:rPr lang="en" sz="1800">
                <a:solidFill>
                  <a:srgbClr val="BAC8D3"/>
                </a:solidFill>
                <a:latin typeface="League Spartan"/>
                <a:ea typeface="League Spartan"/>
                <a:cs typeface="League Spartan"/>
                <a:sym typeface="League Spartan"/>
              </a:rPr>
              <a:t> (presenter), </a:t>
            </a:r>
            <a:r>
              <a:rPr lang="en" sz="1800" u="sng">
                <a:solidFill>
                  <a:srgbClr val="BAC8D3"/>
                </a:solidFill>
                <a:latin typeface="League Spartan"/>
                <a:ea typeface="League Spartan"/>
                <a:cs typeface="League Spartan"/>
                <a:sym typeface="League Spartan"/>
                <a:hlinkClick r:id="rId4">
                  <a:extLst>
                    <a:ext uri="{A12FA001-AC4F-418D-AE19-62706E023703}">
                      <ahyp:hlinkClr val="tx"/>
                    </a:ext>
                  </a:extLst>
                </a:hlinkClick>
              </a:rPr>
              <a:t>Alejandro Benito</a:t>
            </a:r>
            <a:r>
              <a:rPr lang="en" sz="1800">
                <a:solidFill>
                  <a:srgbClr val="BAC8D3"/>
                </a:solidFill>
                <a:latin typeface="League Spartan"/>
                <a:ea typeface="League Spartan"/>
                <a:cs typeface="League Spartan"/>
                <a:sym typeface="League Spartan"/>
              </a:rPr>
              <a:t>, </a:t>
            </a:r>
            <a:r>
              <a:rPr lang="en" sz="1800" u="sng">
                <a:solidFill>
                  <a:srgbClr val="BAC8D3"/>
                </a:solidFill>
                <a:latin typeface="League Spartan"/>
                <a:ea typeface="League Spartan"/>
                <a:cs typeface="League Spartan"/>
                <a:sym typeface="League Spartan"/>
                <a:hlinkClick r:id="rId5">
                  <a:extLst>
                    <a:ext uri="{A12FA001-AC4F-418D-AE19-62706E023703}">
                      <ahyp:hlinkClr val="tx"/>
                    </a:ext>
                  </a:extLst>
                </a:hlinkClick>
              </a:rPr>
              <a:t>Jackson Belzer</a:t>
            </a:r>
            <a:r>
              <a:rPr lang="en" sz="1800">
                <a:solidFill>
                  <a:srgbClr val="BAC8D3"/>
                </a:solidFill>
                <a:latin typeface="League Spartan"/>
                <a:ea typeface="League Spartan"/>
                <a:cs typeface="League Spartan"/>
                <a:sym typeface="League Spartan"/>
              </a:rPr>
              <a:t> and </a:t>
            </a:r>
            <a:r>
              <a:rPr lang="en" sz="1800" u="sng">
                <a:solidFill>
                  <a:srgbClr val="BAC8D3"/>
                </a:solidFill>
                <a:latin typeface="League Spartan"/>
                <a:ea typeface="League Spartan"/>
                <a:cs typeface="League Spartan"/>
                <a:sym typeface="League Spartan"/>
                <a:hlinkClick r:id="rId6">
                  <a:extLst>
                    <a:ext uri="{A12FA001-AC4F-418D-AE19-62706E023703}">
                      <ahyp:hlinkClr val="tx"/>
                    </a:ext>
                  </a:extLst>
                </a:hlinkClick>
              </a:rPr>
              <a:t>Christian Lamb</a:t>
            </a:r>
            <a:endParaRPr sz="1800">
              <a:solidFill>
                <a:srgbClr val="BAC8D3"/>
              </a:solidFill>
              <a:latin typeface="League Spartan"/>
              <a:ea typeface="League Spartan"/>
              <a:cs typeface="League Spartan"/>
              <a:sym typeface="League Spartan"/>
            </a:endParaRPr>
          </a:p>
          <a:p>
            <a:pPr indent="0" lvl="0" marL="0" rtl="0" algn="ctr">
              <a:spcBef>
                <a:spcPts val="0"/>
              </a:spcBef>
              <a:spcAft>
                <a:spcPts val="0"/>
              </a:spcAft>
              <a:buNone/>
            </a:pPr>
            <a:r>
              <a:t/>
            </a:r>
            <a:endParaRPr sz="1800">
              <a:solidFill>
                <a:srgbClr val="BAC8D3"/>
              </a:solidFill>
              <a:latin typeface="League Spartan"/>
              <a:ea typeface="League Spartan"/>
              <a:cs typeface="League Spartan"/>
              <a:sym typeface="League Spartan"/>
            </a:endParaRPr>
          </a:p>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TLA+ Community Event @ ETAPS 2026</a:t>
            </a:r>
            <a:br>
              <a:rPr lang="en" sz="1800">
                <a:solidFill>
                  <a:srgbClr val="BAC8D3"/>
                </a:solidFill>
                <a:latin typeface="League Spartan"/>
                <a:ea typeface="League Spartan"/>
                <a:cs typeface="League Spartan"/>
                <a:sym typeface="League Spartan"/>
              </a:rPr>
            </a:br>
            <a:endParaRPr sz="1800">
              <a:solidFill>
                <a:srgbClr val="BAC8D3"/>
              </a:solidFill>
              <a:latin typeface="League Spartan"/>
              <a:ea typeface="League Spartan"/>
              <a:cs typeface="League Spartan"/>
              <a:sym typeface="League Spartan"/>
            </a:endParaRPr>
          </a:p>
        </p:txBody>
      </p:sp>
      <p:pic>
        <p:nvPicPr>
          <p:cNvPr id="955" name="Google Shape;955;p1"/>
          <p:cNvPicPr preferRelativeResize="0"/>
          <p:nvPr/>
        </p:nvPicPr>
        <p:blipFill>
          <a:blip r:embed="rId7">
            <a:alphaModFix/>
          </a:blip>
          <a:stretch>
            <a:fillRect/>
          </a:stretch>
        </p:blipFill>
        <p:spPr>
          <a:xfrm>
            <a:off x="5990075" y="3208900"/>
            <a:ext cx="2592475" cy="2592475"/>
          </a:xfrm>
          <a:prstGeom prst="rect">
            <a:avLst/>
          </a:prstGeom>
          <a:noFill/>
          <a:ln>
            <a:noFill/>
          </a:ln>
        </p:spPr>
      </p:pic>
      <p:pic>
        <p:nvPicPr>
          <p:cNvPr id="956" name="Google Shape;956;p1"/>
          <p:cNvPicPr preferRelativeResize="0"/>
          <p:nvPr/>
        </p:nvPicPr>
        <p:blipFill>
          <a:blip r:embed="rId8">
            <a:alphaModFix/>
          </a:blip>
          <a:stretch>
            <a:fillRect/>
          </a:stretch>
        </p:blipFill>
        <p:spPr>
          <a:xfrm>
            <a:off x="561450" y="3390674"/>
            <a:ext cx="3962650" cy="2228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g38b52e6f5cc_0_79"/>
          <p:cNvSpPr/>
          <p:nvPr/>
        </p:nvSpPr>
        <p:spPr>
          <a:xfrm>
            <a:off x="770380" y="2146325"/>
            <a:ext cx="601500" cy="601500"/>
          </a:xfrm>
          <a:prstGeom prst="roundRect">
            <a:avLst>
              <a:gd fmla="val 16667" name="adj"/>
            </a:avLst>
          </a:prstGeom>
          <a:solidFill>
            <a:schemeClr val="lt1"/>
          </a:solidFill>
          <a:ln cap="flat" cmpd="sng" w="11050">
            <a:solidFill>
              <a:schemeClr val="dk1"/>
            </a:solidFill>
            <a:prstDash val="solid"/>
            <a:round/>
            <a:headEnd len="sm" w="sm" type="none"/>
            <a:tailEnd len="sm" w="sm" type="none"/>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rgbClr val="000000"/>
              </a:buClr>
              <a:buSzPts val="1855"/>
              <a:buFont typeface="Arial"/>
              <a:buNone/>
            </a:pPr>
            <a:r>
              <a:rPr b="0" i="0" lang="en" sz="1855" u="none" cap="none" strike="noStrike">
                <a:solidFill>
                  <a:schemeClr val="dk1"/>
                </a:solidFill>
                <a:latin typeface="Be Vietnam Pro Thin"/>
                <a:ea typeface="Be Vietnam Pro Thin"/>
                <a:cs typeface="Be Vietnam Pro Thin"/>
                <a:sym typeface="Be Vietnam Pro Thin"/>
              </a:rPr>
              <a:t>01</a:t>
            </a:r>
            <a:endParaRPr b="0" i="0" sz="1855" u="none" cap="none" strike="noStrike">
              <a:solidFill>
                <a:schemeClr val="dk1"/>
              </a:solidFill>
              <a:latin typeface="Be Vietnam Pro Thin"/>
              <a:ea typeface="Be Vietnam Pro Thin"/>
              <a:cs typeface="Be Vietnam Pro Thin"/>
              <a:sym typeface="Be Vietnam Pro Thin"/>
            </a:endParaRPr>
          </a:p>
        </p:txBody>
      </p:sp>
      <p:sp>
        <p:nvSpPr>
          <p:cNvPr id="1046" name="Google Shape;1046;g38b52e6f5cc_0_79"/>
          <p:cNvSpPr/>
          <p:nvPr/>
        </p:nvSpPr>
        <p:spPr>
          <a:xfrm>
            <a:off x="3047335" y="2146456"/>
            <a:ext cx="601500" cy="601500"/>
          </a:xfrm>
          <a:prstGeom prst="roundRect">
            <a:avLst>
              <a:gd fmla="val 16667" name="adj"/>
            </a:avLst>
          </a:prstGeom>
          <a:solidFill>
            <a:schemeClr val="lt1"/>
          </a:solidFill>
          <a:ln cap="flat" cmpd="sng" w="11050">
            <a:solidFill>
              <a:schemeClr val="dk1"/>
            </a:solidFill>
            <a:prstDash val="solid"/>
            <a:round/>
            <a:headEnd len="sm" w="sm" type="none"/>
            <a:tailEnd len="sm" w="sm" type="none"/>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chemeClr val="lt1"/>
              </a:buClr>
              <a:buSzPts val="1275"/>
              <a:buFont typeface="Arial"/>
              <a:buNone/>
            </a:pPr>
            <a:r>
              <a:rPr b="0" i="0" lang="en" sz="1855" u="none" cap="none" strike="noStrike">
                <a:solidFill>
                  <a:schemeClr val="dk1"/>
                </a:solidFill>
                <a:latin typeface="Be Vietnam Pro Thin"/>
                <a:ea typeface="Be Vietnam Pro Thin"/>
                <a:cs typeface="Be Vietnam Pro Thin"/>
                <a:sym typeface="Be Vietnam Pro Thin"/>
              </a:rPr>
              <a:t>02</a:t>
            </a:r>
            <a:endParaRPr b="0" i="0" sz="1855" u="none" cap="none" strike="noStrike">
              <a:solidFill>
                <a:srgbClr val="000000"/>
              </a:solidFill>
              <a:latin typeface="League Spartan"/>
              <a:ea typeface="League Spartan"/>
              <a:cs typeface="League Spartan"/>
              <a:sym typeface="League Spartan"/>
            </a:endParaRPr>
          </a:p>
        </p:txBody>
      </p:sp>
      <p:sp>
        <p:nvSpPr>
          <p:cNvPr id="1047" name="Google Shape;1047;g38b52e6f5cc_0_79"/>
          <p:cNvSpPr/>
          <p:nvPr/>
        </p:nvSpPr>
        <p:spPr>
          <a:xfrm>
            <a:off x="5324160" y="2146456"/>
            <a:ext cx="601500" cy="601500"/>
          </a:xfrm>
          <a:prstGeom prst="roundRect">
            <a:avLst>
              <a:gd fmla="val 16667" name="adj"/>
            </a:avLst>
          </a:prstGeom>
          <a:solidFill>
            <a:schemeClr val="lt1"/>
          </a:solidFill>
          <a:ln cap="flat" cmpd="sng" w="11050">
            <a:solidFill>
              <a:schemeClr val="dk1"/>
            </a:solidFill>
            <a:prstDash val="solid"/>
            <a:round/>
            <a:headEnd len="sm" w="sm" type="none"/>
            <a:tailEnd len="sm" w="sm" type="none"/>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chemeClr val="lt1"/>
              </a:buClr>
              <a:buSzPts val="1275"/>
              <a:buFont typeface="Arial"/>
              <a:buNone/>
            </a:pPr>
            <a:r>
              <a:rPr b="0" i="0" lang="en" sz="1855" u="none" cap="none" strike="noStrike">
                <a:solidFill>
                  <a:schemeClr val="dk1"/>
                </a:solidFill>
                <a:latin typeface="Be Vietnam Pro Thin"/>
                <a:ea typeface="Be Vietnam Pro Thin"/>
                <a:cs typeface="Be Vietnam Pro Thin"/>
                <a:sym typeface="Be Vietnam Pro Thin"/>
              </a:rPr>
              <a:t>03</a:t>
            </a:r>
            <a:endParaRPr b="0" i="0" sz="1855" u="none" cap="none" strike="noStrike">
              <a:solidFill>
                <a:srgbClr val="000000"/>
              </a:solidFill>
              <a:latin typeface="League Spartan"/>
              <a:ea typeface="League Spartan"/>
              <a:cs typeface="League Spartan"/>
              <a:sym typeface="League Spartan"/>
            </a:endParaRPr>
          </a:p>
        </p:txBody>
      </p:sp>
      <p:sp>
        <p:nvSpPr>
          <p:cNvPr id="1048" name="Google Shape;1048;g38b52e6f5cc_0_79"/>
          <p:cNvSpPr/>
          <p:nvPr/>
        </p:nvSpPr>
        <p:spPr>
          <a:xfrm>
            <a:off x="7600985" y="2146456"/>
            <a:ext cx="601500" cy="601500"/>
          </a:xfrm>
          <a:prstGeom prst="roundRect">
            <a:avLst>
              <a:gd fmla="val 16667" name="adj"/>
            </a:avLst>
          </a:prstGeom>
          <a:solidFill>
            <a:schemeClr val="lt1"/>
          </a:solidFill>
          <a:ln cap="flat" cmpd="sng" w="11050">
            <a:solidFill>
              <a:schemeClr val="dk1"/>
            </a:solidFill>
            <a:prstDash val="solid"/>
            <a:round/>
            <a:headEnd len="sm" w="sm" type="none"/>
            <a:tailEnd len="sm" w="sm" type="none"/>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chemeClr val="lt1"/>
              </a:buClr>
              <a:buSzPts val="1275"/>
              <a:buFont typeface="Arial"/>
              <a:buNone/>
            </a:pPr>
            <a:r>
              <a:rPr b="0" i="0" lang="en" sz="1855" u="none" cap="none" strike="noStrike">
                <a:solidFill>
                  <a:schemeClr val="dk1"/>
                </a:solidFill>
                <a:latin typeface="Be Vietnam Pro Thin"/>
                <a:ea typeface="Be Vietnam Pro Thin"/>
                <a:cs typeface="Be Vietnam Pro Thin"/>
                <a:sym typeface="Be Vietnam Pro Thin"/>
              </a:rPr>
              <a:t>04</a:t>
            </a:r>
            <a:endParaRPr b="0" i="0" sz="1855" u="none" cap="none" strike="noStrike">
              <a:solidFill>
                <a:srgbClr val="000000"/>
              </a:solidFill>
              <a:latin typeface="League Spartan"/>
              <a:ea typeface="League Spartan"/>
              <a:cs typeface="League Spartan"/>
              <a:sym typeface="League Spartan"/>
            </a:endParaRPr>
          </a:p>
        </p:txBody>
      </p:sp>
      <p:sp>
        <p:nvSpPr>
          <p:cNvPr id="1049" name="Google Shape;1049;g38b52e6f5cc_0_79"/>
          <p:cNvSpPr txBox="1"/>
          <p:nvPr/>
        </p:nvSpPr>
        <p:spPr>
          <a:xfrm flipH="1">
            <a:off x="20651" y="3014519"/>
            <a:ext cx="2101200" cy="861900"/>
          </a:xfrm>
          <a:prstGeom prst="rect">
            <a:avLst/>
          </a:prstGeom>
          <a:noFill/>
          <a:ln>
            <a:noFill/>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rgbClr val="000000"/>
              </a:buClr>
              <a:buSzPts val="1623"/>
              <a:buFont typeface="Arial"/>
              <a:buNone/>
            </a:pPr>
            <a:r>
              <a:rPr lang="en" sz="2800">
                <a:solidFill>
                  <a:schemeClr val="dk1"/>
                </a:solidFill>
                <a:latin typeface="League Spartan"/>
                <a:ea typeface="League Spartan"/>
                <a:cs typeface="League Spartan"/>
                <a:sym typeface="League Spartan"/>
              </a:rPr>
              <a:t>PlusCal</a:t>
            </a:r>
            <a:endParaRPr b="0" i="0" sz="2800" u="none" cap="none" strike="noStrike">
              <a:solidFill>
                <a:schemeClr val="dk1"/>
              </a:solidFill>
              <a:latin typeface="League Spartan"/>
              <a:ea typeface="League Spartan"/>
              <a:cs typeface="League Spartan"/>
              <a:sym typeface="League Spartan"/>
            </a:endParaRPr>
          </a:p>
        </p:txBody>
      </p:sp>
      <p:sp>
        <p:nvSpPr>
          <p:cNvPr id="1050" name="Google Shape;1050;g38b52e6f5cc_0_79"/>
          <p:cNvSpPr txBox="1"/>
          <p:nvPr/>
        </p:nvSpPr>
        <p:spPr>
          <a:xfrm flipH="1">
            <a:off x="2297475" y="3014519"/>
            <a:ext cx="2101200" cy="861900"/>
          </a:xfrm>
          <a:prstGeom prst="rect">
            <a:avLst/>
          </a:prstGeom>
          <a:noFill/>
          <a:ln>
            <a:noFill/>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rgbClr val="000000"/>
              </a:buClr>
              <a:buSzPts val="1623"/>
              <a:buFont typeface="Arial"/>
              <a:buNone/>
            </a:pPr>
            <a:r>
              <a:rPr lang="en" sz="2800">
                <a:solidFill>
                  <a:schemeClr val="dk1"/>
                </a:solidFill>
                <a:latin typeface="League Spartan"/>
                <a:ea typeface="League Spartan"/>
                <a:cs typeface="League Spartan"/>
                <a:sym typeface="League Spartan"/>
              </a:rPr>
              <a:t>PlantUML</a:t>
            </a:r>
            <a:endParaRPr b="0" i="0" sz="2800" u="none" cap="none" strike="noStrike">
              <a:solidFill>
                <a:schemeClr val="dk1"/>
              </a:solidFill>
              <a:latin typeface="League Spartan"/>
              <a:ea typeface="League Spartan"/>
              <a:cs typeface="League Spartan"/>
              <a:sym typeface="League Spartan"/>
            </a:endParaRPr>
          </a:p>
        </p:txBody>
      </p:sp>
      <p:sp>
        <p:nvSpPr>
          <p:cNvPr id="1051" name="Google Shape;1051;g38b52e6f5cc_0_79"/>
          <p:cNvSpPr txBox="1"/>
          <p:nvPr/>
        </p:nvSpPr>
        <p:spPr>
          <a:xfrm flipH="1">
            <a:off x="4574300" y="3014519"/>
            <a:ext cx="2101200" cy="861900"/>
          </a:xfrm>
          <a:prstGeom prst="rect">
            <a:avLst/>
          </a:prstGeom>
          <a:noFill/>
          <a:ln>
            <a:noFill/>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rgbClr val="000000"/>
              </a:buClr>
              <a:buSzPts val="1623"/>
              <a:buFont typeface="Arial"/>
              <a:buNone/>
            </a:pPr>
            <a:r>
              <a:rPr lang="en" sz="2800">
                <a:solidFill>
                  <a:schemeClr val="dk1"/>
                </a:solidFill>
                <a:latin typeface="League Spartan"/>
                <a:ea typeface="League Spartan"/>
                <a:cs typeface="League Spartan"/>
                <a:sym typeface="League Spartan"/>
              </a:rPr>
              <a:t>PDF</a:t>
            </a:r>
            <a:endParaRPr b="0" i="0" sz="2800" u="none" cap="none" strike="noStrike">
              <a:solidFill>
                <a:schemeClr val="dk1"/>
              </a:solidFill>
              <a:latin typeface="League Spartan"/>
              <a:ea typeface="League Spartan"/>
              <a:cs typeface="League Spartan"/>
              <a:sym typeface="League Spartan"/>
            </a:endParaRPr>
          </a:p>
        </p:txBody>
      </p:sp>
      <p:sp>
        <p:nvSpPr>
          <p:cNvPr id="1052" name="Google Shape;1052;g38b52e6f5cc_0_79"/>
          <p:cNvSpPr txBox="1"/>
          <p:nvPr/>
        </p:nvSpPr>
        <p:spPr>
          <a:xfrm flipH="1">
            <a:off x="6680138" y="3014525"/>
            <a:ext cx="2443200" cy="861900"/>
          </a:xfrm>
          <a:prstGeom prst="rect">
            <a:avLst/>
          </a:prstGeom>
          <a:noFill/>
          <a:ln>
            <a:noFill/>
          </a:ln>
        </p:spPr>
        <p:txBody>
          <a:bodyPr anchorCtr="0" anchor="ctr" bIns="106000" lIns="106000" spcFirstLastPara="1" rIns="106000" wrap="square" tIns="106000">
            <a:noAutofit/>
          </a:bodyPr>
          <a:lstStyle/>
          <a:p>
            <a:pPr indent="0" lvl="0" marL="0" marR="0" rtl="0" algn="ctr">
              <a:lnSpc>
                <a:spcPct val="100000"/>
              </a:lnSpc>
              <a:spcBef>
                <a:spcPts val="0"/>
              </a:spcBef>
              <a:spcAft>
                <a:spcPts val="0"/>
              </a:spcAft>
              <a:buClr>
                <a:srgbClr val="000000"/>
              </a:buClr>
              <a:buSzPts val="1623"/>
              <a:buFont typeface="Arial"/>
              <a:buNone/>
            </a:pPr>
            <a:r>
              <a:rPr lang="en" sz="2800">
                <a:solidFill>
                  <a:schemeClr val="dk1"/>
                </a:solidFill>
                <a:latin typeface="League Spartan"/>
                <a:ea typeface="League Spartan"/>
                <a:cs typeface="League Spartan"/>
                <a:sym typeface="League Spartan"/>
              </a:rPr>
              <a:t>Your Team/Client :D</a:t>
            </a:r>
            <a:endParaRPr b="0" i="0" sz="2800" u="none" cap="none" strike="noStrike">
              <a:solidFill>
                <a:schemeClr val="dk1"/>
              </a:solidFill>
              <a:latin typeface="League Spartan"/>
              <a:ea typeface="League Spartan"/>
              <a:cs typeface="League Spartan"/>
              <a:sym typeface="League Spartan"/>
            </a:endParaRPr>
          </a:p>
        </p:txBody>
      </p:sp>
      <p:cxnSp>
        <p:nvCxnSpPr>
          <p:cNvPr id="1053" name="Google Shape;1053;g38b52e6f5cc_0_79"/>
          <p:cNvCxnSpPr>
            <a:stCxn id="1045" idx="3"/>
            <a:endCxn id="1046" idx="1"/>
          </p:cNvCxnSpPr>
          <p:nvPr/>
        </p:nvCxnSpPr>
        <p:spPr>
          <a:xfrm>
            <a:off x="1371880" y="2447075"/>
            <a:ext cx="1675500" cy="0"/>
          </a:xfrm>
          <a:prstGeom prst="straightConnector1">
            <a:avLst/>
          </a:prstGeom>
          <a:noFill/>
          <a:ln cap="flat" cmpd="sng" w="11050">
            <a:solidFill>
              <a:schemeClr val="dk1"/>
            </a:solidFill>
            <a:prstDash val="solid"/>
            <a:round/>
            <a:headEnd len="sm" w="sm" type="none"/>
            <a:tailEnd len="sm" w="sm" type="none"/>
          </a:ln>
        </p:spPr>
      </p:cxnSp>
      <p:cxnSp>
        <p:nvCxnSpPr>
          <p:cNvPr id="1054" name="Google Shape;1054;g38b52e6f5cc_0_79"/>
          <p:cNvCxnSpPr>
            <a:stCxn id="1046" idx="3"/>
            <a:endCxn id="1047" idx="1"/>
          </p:cNvCxnSpPr>
          <p:nvPr/>
        </p:nvCxnSpPr>
        <p:spPr>
          <a:xfrm>
            <a:off x="3648835" y="2447206"/>
            <a:ext cx="1675200" cy="0"/>
          </a:xfrm>
          <a:prstGeom prst="straightConnector1">
            <a:avLst/>
          </a:prstGeom>
          <a:noFill/>
          <a:ln cap="flat" cmpd="sng" w="11050">
            <a:solidFill>
              <a:schemeClr val="dk1"/>
            </a:solidFill>
            <a:prstDash val="solid"/>
            <a:round/>
            <a:headEnd len="sm" w="sm" type="none"/>
            <a:tailEnd len="sm" w="sm" type="none"/>
          </a:ln>
        </p:spPr>
      </p:cxnSp>
      <p:cxnSp>
        <p:nvCxnSpPr>
          <p:cNvPr id="1055" name="Google Shape;1055;g38b52e6f5cc_0_79"/>
          <p:cNvCxnSpPr>
            <a:stCxn id="1047" idx="3"/>
            <a:endCxn id="1048" idx="1"/>
          </p:cNvCxnSpPr>
          <p:nvPr/>
        </p:nvCxnSpPr>
        <p:spPr>
          <a:xfrm>
            <a:off x="5925660" y="2447206"/>
            <a:ext cx="1675200" cy="0"/>
          </a:xfrm>
          <a:prstGeom prst="straightConnector1">
            <a:avLst/>
          </a:prstGeom>
          <a:noFill/>
          <a:ln cap="flat" cmpd="sng" w="11050">
            <a:solidFill>
              <a:schemeClr val="dk1"/>
            </a:solidFill>
            <a:prstDash val="solid"/>
            <a:round/>
            <a:headEnd len="sm" w="sm" type="none"/>
            <a:tailEnd len="sm" w="sm" type="none"/>
          </a:ln>
        </p:spPr>
      </p:cxnSp>
      <p:sp>
        <p:nvSpPr>
          <p:cNvPr id="1056" name="Google Shape;1056;g38b52e6f5cc_0_79"/>
          <p:cNvSpPr txBox="1"/>
          <p:nvPr/>
        </p:nvSpPr>
        <p:spPr>
          <a:xfrm>
            <a:off x="254550" y="279525"/>
            <a:ext cx="8634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P2P2P </a:t>
            </a:r>
            <a:r>
              <a:rPr b="1" lang="en" sz="3200">
                <a:solidFill>
                  <a:srgbClr val="FFFFFF"/>
                </a:solidFill>
                <a:latin typeface="Be Vietnam Pro"/>
                <a:ea typeface="Be Vietnam Pro"/>
                <a:cs typeface="Be Vietnam Pro"/>
                <a:sym typeface="Be Vietnam Pro"/>
              </a:rPr>
              <a:t>Pipeline Overview</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g3a44715a263_0_46"/>
          <p:cNvSpPr txBox="1"/>
          <p:nvPr/>
        </p:nvSpPr>
        <p:spPr>
          <a:xfrm>
            <a:off x="254550" y="279525"/>
            <a:ext cx="8634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What It Does</a:t>
            </a:r>
            <a:endParaRPr b="1" sz="3200">
              <a:solidFill>
                <a:srgbClr val="FFFFFF"/>
              </a:solidFill>
              <a:latin typeface="Be Vietnam Pro"/>
              <a:ea typeface="Be Vietnam Pro"/>
              <a:cs typeface="Be Vietnam Pro"/>
              <a:sym typeface="Be Vietnam Pro"/>
            </a:endParaRPr>
          </a:p>
        </p:txBody>
      </p:sp>
      <p:sp>
        <p:nvSpPr>
          <p:cNvPr id="1062" name="Google Shape;1062;g3a44715a263_0_46"/>
          <p:cNvSpPr txBox="1"/>
          <p:nvPr/>
        </p:nvSpPr>
        <p:spPr>
          <a:xfrm>
            <a:off x="335625" y="3122575"/>
            <a:ext cx="25218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VSCode Integration</a:t>
            </a:r>
            <a:endParaRPr b="0" i="0" sz="2200" u="none" cap="none" strike="noStrike">
              <a:solidFill>
                <a:srgbClr val="FFFFFF"/>
              </a:solidFill>
              <a:latin typeface="League Spartan"/>
              <a:ea typeface="League Spartan"/>
              <a:cs typeface="League Spartan"/>
              <a:sym typeface="League Spartan"/>
            </a:endParaRPr>
          </a:p>
        </p:txBody>
      </p:sp>
      <p:sp>
        <p:nvSpPr>
          <p:cNvPr id="1063" name="Google Shape;1063;g3a44715a263_0_46"/>
          <p:cNvSpPr txBox="1"/>
          <p:nvPr/>
        </p:nvSpPr>
        <p:spPr>
          <a:xfrm>
            <a:off x="3122775" y="3122575"/>
            <a:ext cx="30000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Automatic Diagram Generation</a:t>
            </a:r>
            <a:endParaRPr b="0" i="0" sz="2200" u="none" cap="none" strike="noStrike">
              <a:solidFill>
                <a:srgbClr val="FFFFFF"/>
              </a:solidFill>
              <a:latin typeface="League Spartan"/>
              <a:ea typeface="League Spartan"/>
              <a:cs typeface="League Spartan"/>
              <a:sym typeface="League Spartan"/>
            </a:endParaRPr>
          </a:p>
        </p:txBody>
      </p:sp>
      <p:sp>
        <p:nvSpPr>
          <p:cNvPr id="1064" name="Google Shape;1064;g3a44715a263_0_46"/>
          <p:cNvSpPr txBox="1"/>
          <p:nvPr/>
        </p:nvSpPr>
        <p:spPr>
          <a:xfrm>
            <a:off x="6416475" y="3122575"/>
            <a:ext cx="23919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Professional PDFs</a:t>
            </a:r>
            <a:endParaRPr b="0" i="0" sz="2200" u="none" cap="none" strike="noStrike">
              <a:solidFill>
                <a:srgbClr val="FFFFFF"/>
              </a:solidFill>
              <a:latin typeface="Be Vietnam Pro"/>
              <a:ea typeface="Be Vietnam Pro"/>
              <a:cs typeface="Be Vietnam Pro"/>
              <a:sym typeface="Be Vietnam Pro"/>
            </a:endParaRPr>
          </a:p>
        </p:txBody>
      </p:sp>
      <p:sp>
        <p:nvSpPr>
          <p:cNvPr id="1065" name="Google Shape;1065;g3a44715a263_0_46"/>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066" name="Google Shape;1066;g3a44715a263_0_46"/>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067" name="Google Shape;1067;g3a44715a263_0_46"/>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1068" name="Google Shape;1068;g3a44715a263_0_46"/>
          <p:cNvGrpSpPr/>
          <p:nvPr/>
        </p:nvGrpSpPr>
        <p:grpSpPr>
          <a:xfrm>
            <a:off x="1125627" y="2130966"/>
            <a:ext cx="941795" cy="691109"/>
            <a:chOff x="7009649" y="1541981"/>
            <a:chExt cx="524940" cy="320655"/>
          </a:xfrm>
        </p:grpSpPr>
        <p:sp>
          <p:nvSpPr>
            <p:cNvPr id="1069" name="Google Shape;1069;g3a44715a263_0_46"/>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0" name="Google Shape;1070;g3a44715a263_0_46"/>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1" name="Google Shape;1071;g3a44715a263_0_46"/>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2" name="Google Shape;1072;g3a44715a263_0_46"/>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3" name="Google Shape;1073;g3a44715a263_0_46"/>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4" name="Google Shape;1074;g3a44715a263_0_46"/>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5" name="Google Shape;1075;g3a44715a263_0_46"/>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sp>
          <p:nvSpPr>
            <p:cNvPr id="1076" name="Google Shape;1076;g3a44715a263_0_46"/>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anchorCtr="0" anchor="ctr" bIns="172375" lIns="172375" spcFirstLastPara="1" rIns="172375" wrap="square" tIns="172375">
              <a:noAutofit/>
            </a:bodyPr>
            <a:lstStyle/>
            <a:p>
              <a:pPr indent="0" lvl="0" marL="0" rtl="0" algn="l">
                <a:spcBef>
                  <a:spcPts val="0"/>
                </a:spcBef>
                <a:spcAft>
                  <a:spcPts val="0"/>
                </a:spcAft>
                <a:buNone/>
              </a:pPr>
              <a:r>
                <a:t/>
              </a:r>
              <a:endParaRPr/>
            </a:p>
          </p:txBody>
        </p:sp>
      </p:grpSp>
      <p:grpSp>
        <p:nvGrpSpPr>
          <p:cNvPr id="1077" name="Google Shape;1077;g3a44715a263_0_46"/>
          <p:cNvGrpSpPr/>
          <p:nvPr/>
        </p:nvGrpSpPr>
        <p:grpSpPr>
          <a:xfrm>
            <a:off x="4150186" y="2088806"/>
            <a:ext cx="790537" cy="794709"/>
            <a:chOff x="3095745" y="3805393"/>
            <a:chExt cx="352840" cy="354717"/>
          </a:xfrm>
        </p:grpSpPr>
        <p:sp>
          <p:nvSpPr>
            <p:cNvPr id="1078" name="Google Shape;1078;g3a44715a263_0_46"/>
            <p:cNvSpPr/>
            <p:nvPr/>
          </p:nvSpPr>
          <p:spPr>
            <a:xfrm>
              <a:off x="3095745" y="3805393"/>
              <a:ext cx="272093" cy="271711"/>
            </a:xfrm>
            <a:custGeom>
              <a:rect b="b" l="l" r="r" t="t"/>
              <a:pathLst>
                <a:path extrusionOk="0" h="8537" w="8549">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solidFill>
              <a:srgbClr val="657E93"/>
            </a:solidFill>
            <a:ln>
              <a:noFill/>
            </a:ln>
          </p:spPr>
          <p:txBody>
            <a:bodyPr anchorCtr="0" anchor="ctr" bIns="204825" lIns="204825" spcFirstLastPara="1" rIns="204825" wrap="square" tIns="204825">
              <a:noAutofit/>
            </a:bodyPr>
            <a:lstStyle/>
            <a:p>
              <a:pPr indent="0" lvl="0" marL="0" rtl="0" algn="l">
                <a:spcBef>
                  <a:spcPts val="0"/>
                </a:spcBef>
                <a:spcAft>
                  <a:spcPts val="0"/>
                </a:spcAft>
                <a:buNone/>
              </a:pPr>
              <a:r>
                <a:t/>
              </a:r>
              <a:endParaRPr/>
            </a:p>
          </p:txBody>
        </p:sp>
        <p:sp>
          <p:nvSpPr>
            <p:cNvPr id="1079" name="Google Shape;1079;g3a44715a263_0_46"/>
            <p:cNvSpPr/>
            <p:nvPr/>
          </p:nvSpPr>
          <p:spPr>
            <a:xfrm>
              <a:off x="3184798" y="3878883"/>
              <a:ext cx="109550" cy="94018"/>
            </a:xfrm>
            <a:custGeom>
              <a:rect b="b" l="l" r="r" t="t"/>
              <a:pathLst>
                <a:path extrusionOk="0" h="2954" w="3442">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solidFill>
              <a:srgbClr val="657E93"/>
            </a:solidFill>
            <a:ln>
              <a:noFill/>
            </a:ln>
          </p:spPr>
          <p:txBody>
            <a:bodyPr anchorCtr="0" anchor="ctr" bIns="204825" lIns="204825" spcFirstLastPara="1" rIns="204825" wrap="square" tIns="204825">
              <a:noAutofit/>
            </a:bodyPr>
            <a:lstStyle/>
            <a:p>
              <a:pPr indent="0" lvl="0" marL="0" rtl="0" algn="l">
                <a:spcBef>
                  <a:spcPts val="0"/>
                </a:spcBef>
                <a:spcAft>
                  <a:spcPts val="0"/>
                </a:spcAft>
                <a:buNone/>
              </a:pPr>
              <a:r>
                <a:t/>
              </a:r>
              <a:endParaRPr/>
            </a:p>
          </p:txBody>
        </p:sp>
        <p:sp>
          <p:nvSpPr>
            <p:cNvPr id="1080" name="Google Shape;1080;g3a44715a263_0_46"/>
            <p:cNvSpPr/>
            <p:nvPr/>
          </p:nvSpPr>
          <p:spPr>
            <a:xfrm>
              <a:off x="3168120" y="3917331"/>
              <a:ext cx="102707" cy="87016"/>
            </a:xfrm>
            <a:custGeom>
              <a:rect b="b" l="l" r="r" t="t"/>
              <a:pathLst>
                <a:path extrusionOk="0" h="2734" w="3227">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solidFill>
              <a:srgbClr val="657E93"/>
            </a:solidFill>
            <a:ln>
              <a:noFill/>
            </a:ln>
          </p:spPr>
          <p:txBody>
            <a:bodyPr anchorCtr="0" anchor="ctr" bIns="204825" lIns="204825" spcFirstLastPara="1" rIns="204825" wrap="square" tIns="204825">
              <a:noAutofit/>
            </a:bodyPr>
            <a:lstStyle/>
            <a:p>
              <a:pPr indent="0" lvl="0" marL="0" rtl="0" algn="l">
                <a:spcBef>
                  <a:spcPts val="0"/>
                </a:spcBef>
                <a:spcAft>
                  <a:spcPts val="0"/>
                </a:spcAft>
                <a:buNone/>
              </a:pPr>
              <a:r>
                <a:t/>
              </a:r>
              <a:endParaRPr/>
            </a:p>
          </p:txBody>
        </p:sp>
        <p:sp>
          <p:nvSpPr>
            <p:cNvPr id="1081" name="Google Shape;1081;g3a44715a263_0_46"/>
            <p:cNvSpPr/>
            <p:nvPr/>
          </p:nvSpPr>
          <p:spPr>
            <a:xfrm>
              <a:off x="3264749" y="3976275"/>
              <a:ext cx="183836" cy="183836"/>
            </a:xfrm>
            <a:custGeom>
              <a:rect b="b" l="l" r="r" t="t"/>
              <a:pathLst>
                <a:path extrusionOk="0" h="5776" w="5776">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solidFill>
              <a:srgbClr val="657E93"/>
            </a:solidFill>
            <a:ln>
              <a:noFill/>
            </a:ln>
          </p:spPr>
          <p:txBody>
            <a:bodyPr anchorCtr="0" anchor="ctr" bIns="204825" lIns="204825" spcFirstLastPara="1" rIns="204825" wrap="square" tIns="204825">
              <a:noAutofit/>
            </a:bodyPr>
            <a:lstStyle/>
            <a:p>
              <a:pPr indent="0" lvl="0" marL="0" rtl="0" algn="l">
                <a:spcBef>
                  <a:spcPts val="0"/>
                </a:spcBef>
                <a:spcAft>
                  <a:spcPts val="0"/>
                </a:spcAft>
                <a:buNone/>
              </a:pPr>
              <a:r>
                <a:t/>
              </a:r>
              <a:endParaRPr/>
            </a:p>
          </p:txBody>
        </p:sp>
        <p:sp>
          <p:nvSpPr>
            <p:cNvPr id="1082" name="Google Shape;1082;g3a44715a263_0_46"/>
            <p:cNvSpPr/>
            <p:nvPr/>
          </p:nvSpPr>
          <p:spPr>
            <a:xfrm>
              <a:off x="3326526" y="4036907"/>
              <a:ext cx="62541" cy="62573"/>
            </a:xfrm>
            <a:custGeom>
              <a:rect b="b" l="l" r="r" t="t"/>
              <a:pathLst>
                <a:path extrusionOk="0" h="1966" w="1965">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solidFill>
              <a:srgbClr val="657E93"/>
            </a:solidFill>
            <a:ln>
              <a:noFill/>
            </a:ln>
          </p:spPr>
          <p:txBody>
            <a:bodyPr anchorCtr="0" anchor="ctr" bIns="204825" lIns="204825" spcFirstLastPara="1" rIns="204825" wrap="square" tIns="204825">
              <a:noAutofit/>
            </a:bodyPr>
            <a:lstStyle/>
            <a:p>
              <a:pPr indent="0" lvl="0" marL="0" rtl="0" algn="l">
                <a:spcBef>
                  <a:spcPts val="0"/>
                </a:spcBef>
                <a:spcAft>
                  <a:spcPts val="0"/>
                </a:spcAft>
                <a:buNone/>
              </a:pPr>
              <a:r>
                <a:t/>
              </a:r>
              <a:endParaRPr/>
            </a:p>
          </p:txBody>
        </p:sp>
        <p:sp>
          <p:nvSpPr>
            <p:cNvPr id="1083" name="Google Shape;1083;g3a44715a263_0_46"/>
            <p:cNvSpPr/>
            <p:nvPr/>
          </p:nvSpPr>
          <p:spPr>
            <a:xfrm>
              <a:off x="3196542" y="3907687"/>
              <a:ext cx="68238" cy="68238"/>
            </a:xfrm>
            <a:custGeom>
              <a:rect b="b" l="l" r="r" t="t"/>
              <a:pathLst>
                <a:path extrusionOk="0" h="2144" w="2144">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solidFill>
              <a:srgbClr val="657E93"/>
            </a:solidFill>
            <a:ln>
              <a:noFill/>
            </a:ln>
          </p:spPr>
          <p:txBody>
            <a:bodyPr anchorCtr="0" anchor="ctr" bIns="204825" lIns="204825" spcFirstLastPara="1" rIns="204825" wrap="square" tIns="204825">
              <a:noAutofit/>
            </a:bodyPr>
            <a:lstStyle/>
            <a:p>
              <a:pPr indent="0" lvl="0" marL="0" rtl="0" algn="l">
                <a:spcBef>
                  <a:spcPts val="0"/>
                </a:spcBef>
                <a:spcAft>
                  <a:spcPts val="0"/>
                </a:spcAft>
                <a:buNone/>
              </a:pPr>
              <a:r>
                <a:t/>
              </a:r>
              <a:endParaRPr/>
            </a:p>
          </p:txBody>
        </p:sp>
      </p:grpSp>
      <p:grpSp>
        <p:nvGrpSpPr>
          <p:cNvPr id="1084" name="Google Shape;1084;g3a44715a263_0_46"/>
          <p:cNvGrpSpPr/>
          <p:nvPr/>
        </p:nvGrpSpPr>
        <p:grpSpPr>
          <a:xfrm>
            <a:off x="7161744" y="2011824"/>
            <a:ext cx="726457" cy="871624"/>
            <a:chOff x="3127598" y="1513234"/>
            <a:chExt cx="289714" cy="347593"/>
          </a:xfrm>
        </p:grpSpPr>
        <p:sp>
          <p:nvSpPr>
            <p:cNvPr id="1085" name="Google Shape;1085;g3a44715a263_0_46"/>
            <p:cNvSpPr/>
            <p:nvPr/>
          </p:nvSpPr>
          <p:spPr>
            <a:xfrm>
              <a:off x="3127598" y="1513234"/>
              <a:ext cx="289714" cy="347593"/>
            </a:xfrm>
            <a:custGeom>
              <a:rect b="b" l="l" r="r" t="t"/>
              <a:pathLst>
                <a:path extrusionOk="0" h="10972" w="9145">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anchorCtr="0" anchor="ctr" bIns="229250" lIns="229250" spcFirstLastPara="1" rIns="229250" wrap="square" tIns="229250">
              <a:noAutofit/>
            </a:bodyPr>
            <a:lstStyle/>
            <a:p>
              <a:pPr indent="0" lvl="0" marL="0" rtl="0" algn="l">
                <a:spcBef>
                  <a:spcPts val="0"/>
                </a:spcBef>
                <a:spcAft>
                  <a:spcPts val="0"/>
                </a:spcAft>
                <a:buNone/>
              </a:pPr>
              <a:r>
                <a:t/>
              </a:r>
              <a:endParaRPr/>
            </a:p>
          </p:txBody>
        </p:sp>
        <p:sp>
          <p:nvSpPr>
            <p:cNvPr id="1086" name="Google Shape;1086;g3a44715a263_0_46"/>
            <p:cNvSpPr/>
            <p:nvPr/>
          </p:nvSpPr>
          <p:spPr>
            <a:xfrm>
              <a:off x="3254698" y="1788375"/>
              <a:ext cx="121493" cy="10233"/>
            </a:xfrm>
            <a:custGeom>
              <a:rect b="b" l="l" r="r" t="t"/>
              <a:pathLst>
                <a:path extrusionOk="0" h="323" w="3835">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noFill/>
            </a:ln>
          </p:spPr>
          <p:txBody>
            <a:bodyPr anchorCtr="0" anchor="ctr" bIns="229250" lIns="229250" spcFirstLastPara="1" rIns="229250" wrap="square" tIns="229250">
              <a:noAutofit/>
            </a:bodyPr>
            <a:lstStyle/>
            <a:p>
              <a:pPr indent="0" lvl="0" marL="0" rtl="0" algn="l">
                <a:spcBef>
                  <a:spcPts val="0"/>
                </a:spcBef>
                <a:spcAft>
                  <a:spcPts val="0"/>
                </a:spcAft>
                <a:buNone/>
              </a:pPr>
              <a:r>
                <a:t/>
              </a:r>
              <a:endParaRPr/>
            </a:p>
          </p:txBody>
        </p:sp>
        <p:sp>
          <p:nvSpPr>
            <p:cNvPr id="1087" name="Google Shape;1087;g3a44715a263_0_46"/>
            <p:cNvSpPr/>
            <p:nvPr/>
          </p:nvSpPr>
          <p:spPr>
            <a:xfrm>
              <a:off x="3185668" y="1638275"/>
              <a:ext cx="172783" cy="29051"/>
            </a:xfrm>
            <a:custGeom>
              <a:rect b="b" l="l" r="r" t="t"/>
              <a:pathLst>
                <a:path extrusionOk="0" h="917" w="5454">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anchorCtr="0" anchor="ctr" bIns="229250" lIns="229250" spcFirstLastPara="1" rIns="229250" wrap="square" tIns="229250">
              <a:noAutofit/>
            </a:bodyPr>
            <a:lstStyle/>
            <a:p>
              <a:pPr indent="0" lvl="0" marL="0" rtl="0" algn="l">
                <a:spcBef>
                  <a:spcPts val="0"/>
                </a:spcBef>
                <a:spcAft>
                  <a:spcPts val="0"/>
                </a:spcAft>
                <a:buNone/>
              </a:pPr>
              <a:r>
                <a:t/>
              </a:r>
              <a:endParaRPr/>
            </a:p>
          </p:txBody>
        </p:sp>
        <p:sp>
          <p:nvSpPr>
            <p:cNvPr id="1088" name="Google Shape;1088;g3a44715a263_0_46"/>
            <p:cNvSpPr/>
            <p:nvPr/>
          </p:nvSpPr>
          <p:spPr>
            <a:xfrm>
              <a:off x="3186428" y="1681645"/>
              <a:ext cx="172022" cy="10581"/>
            </a:xfrm>
            <a:custGeom>
              <a:rect b="b" l="l" r="r" t="t"/>
              <a:pathLst>
                <a:path extrusionOk="0" h="334" w="543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anchorCtr="0" anchor="ctr" bIns="229250" lIns="229250" spcFirstLastPara="1" rIns="229250" wrap="square" tIns="229250">
              <a:noAutofit/>
            </a:bodyPr>
            <a:lstStyle/>
            <a:p>
              <a:pPr indent="0" lvl="0" marL="0" rtl="0" algn="l">
                <a:spcBef>
                  <a:spcPts val="0"/>
                </a:spcBef>
                <a:spcAft>
                  <a:spcPts val="0"/>
                </a:spcAft>
                <a:buNone/>
              </a:pPr>
              <a:r>
                <a:t/>
              </a:r>
              <a:endParaRPr/>
            </a:p>
          </p:txBody>
        </p:sp>
        <p:sp>
          <p:nvSpPr>
            <p:cNvPr id="1089" name="Google Shape;1089;g3a44715a263_0_46"/>
            <p:cNvSpPr/>
            <p:nvPr/>
          </p:nvSpPr>
          <p:spPr>
            <a:xfrm>
              <a:off x="3186428" y="1707306"/>
              <a:ext cx="172022" cy="10201"/>
            </a:xfrm>
            <a:custGeom>
              <a:rect b="b" l="l" r="r" t="t"/>
              <a:pathLst>
                <a:path extrusionOk="0" h="322" w="543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anchorCtr="0" anchor="ctr" bIns="229250" lIns="229250" spcFirstLastPara="1" rIns="229250" wrap="square" tIns="229250">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g3d25799c56b_0_31"/>
          <p:cNvSpPr txBox="1"/>
          <p:nvPr/>
        </p:nvSpPr>
        <p:spPr>
          <a:xfrm>
            <a:off x="254550" y="279525"/>
            <a:ext cx="8634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Key Idea</a:t>
            </a:r>
            <a:endParaRPr b="1" sz="3200">
              <a:solidFill>
                <a:srgbClr val="FFFFFF"/>
              </a:solidFill>
              <a:latin typeface="Be Vietnam Pro"/>
              <a:ea typeface="Be Vietnam Pro"/>
              <a:cs typeface="Be Vietnam Pro"/>
              <a:sym typeface="Be Vietnam Pro"/>
            </a:endParaRPr>
          </a:p>
        </p:txBody>
      </p:sp>
      <p:sp>
        <p:nvSpPr>
          <p:cNvPr id="1095" name="Google Shape;1095;g3d25799c56b_0_31"/>
          <p:cNvSpPr txBox="1"/>
          <p:nvPr/>
        </p:nvSpPr>
        <p:spPr>
          <a:xfrm>
            <a:off x="1992300" y="1894800"/>
            <a:ext cx="51594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BAC8D3"/>
                </a:solidFill>
                <a:latin typeface="League Spartan"/>
                <a:ea typeface="League Spartan"/>
                <a:cs typeface="League Spartan"/>
                <a:sym typeface="League Spartan"/>
              </a:rPr>
              <a:t>Making formal methods </a:t>
            </a:r>
            <a:r>
              <a:rPr lang="en" sz="3200">
                <a:solidFill>
                  <a:schemeClr val="dk1"/>
                </a:solidFill>
                <a:latin typeface="League Spartan"/>
                <a:ea typeface="League Spartan"/>
                <a:cs typeface="League Spartan"/>
                <a:sym typeface="League Spartan"/>
              </a:rPr>
              <a:t>social</a:t>
            </a:r>
            <a:endParaRPr sz="3200">
              <a:solidFill>
                <a:schemeClr val="dk1"/>
              </a:solidFill>
              <a:latin typeface="League Spartan"/>
              <a:ea typeface="League Spartan"/>
              <a:cs typeface="League Spartan"/>
              <a:sym typeface="League Spartan"/>
            </a:endParaRPr>
          </a:p>
        </p:txBody>
      </p:sp>
      <p:sp>
        <p:nvSpPr>
          <p:cNvPr id="1096" name="Google Shape;1096;g3d25799c56b_0_31"/>
          <p:cNvSpPr/>
          <p:nvPr/>
        </p:nvSpPr>
        <p:spPr>
          <a:xfrm>
            <a:off x="2468290" y="3347325"/>
            <a:ext cx="653597" cy="63299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g3d25799c56b_0_31"/>
          <p:cNvSpPr txBox="1"/>
          <p:nvPr/>
        </p:nvSpPr>
        <p:spPr>
          <a:xfrm>
            <a:off x="1039825" y="3347313"/>
            <a:ext cx="9891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Math</a:t>
            </a:r>
            <a:endParaRPr sz="2800">
              <a:solidFill>
                <a:schemeClr val="dk1"/>
              </a:solidFill>
              <a:latin typeface="League Spartan"/>
              <a:ea typeface="League Spartan"/>
              <a:cs typeface="League Spartan"/>
              <a:sym typeface="League Spartan"/>
            </a:endParaRPr>
          </a:p>
        </p:txBody>
      </p:sp>
      <p:sp>
        <p:nvSpPr>
          <p:cNvPr id="1098" name="Google Shape;1098;g3d25799c56b_0_31"/>
          <p:cNvSpPr txBox="1"/>
          <p:nvPr/>
        </p:nvSpPr>
        <p:spPr>
          <a:xfrm>
            <a:off x="3561250" y="3347300"/>
            <a:ext cx="11403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Visual</a:t>
            </a:r>
            <a:endParaRPr sz="2800">
              <a:solidFill>
                <a:schemeClr val="dk1"/>
              </a:solidFill>
              <a:latin typeface="League Spartan"/>
              <a:ea typeface="League Spartan"/>
              <a:cs typeface="League Spartan"/>
              <a:sym typeface="League Spartan"/>
            </a:endParaRPr>
          </a:p>
        </p:txBody>
      </p:sp>
      <p:sp>
        <p:nvSpPr>
          <p:cNvPr id="1099" name="Google Shape;1099;g3d25799c56b_0_31"/>
          <p:cNvSpPr txBox="1"/>
          <p:nvPr/>
        </p:nvSpPr>
        <p:spPr>
          <a:xfrm>
            <a:off x="6118000" y="3126875"/>
            <a:ext cx="25401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Shared understanding </a:t>
            </a:r>
            <a:endParaRPr sz="2800">
              <a:solidFill>
                <a:schemeClr val="dk1"/>
              </a:solidFill>
              <a:latin typeface="League Spartan"/>
              <a:ea typeface="League Spartan"/>
              <a:cs typeface="League Spartan"/>
              <a:sym typeface="League Spartan"/>
            </a:endParaRPr>
          </a:p>
        </p:txBody>
      </p:sp>
      <p:sp>
        <p:nvSpPr>
          <p:cNvPr id="1100" name="Google Shape;1100;g3d25799c56b_0_31"/>
          <p:cNvSpPr/>
          <p:nvPr/>
        </p:nvSpPr>
        <p:spPr>
          <a:xfrm>
            <a:off x="5082977" y="3347325"/>
            <a:ext cx="653597" cy="632998"/>
          </a:xfrm>
          <a:custGeom>
            <a:rect b="b" l="l" r="r" t="t"/>
            <a:pathLst>
              <a:path extrusionOk="0" h="2122" w="2821">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g3c883b5dfc6_0_207"/>
          <p:cNvSpPr txBox="1"/>
          <p:nvPr/>
        </p:nvSpPr>
        <p:spPr>
          <a:xfrm>
            <a:off x="2350350" y="119275"/>
            <a:ext cx="4461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FFFFFF"/>
                </a:solidFill>
                <a:latin typeface="Be Vietnam Pro"/>
                <a:ea typeface="Be Vietnam Pro"/>
                <a:cs typeface="Be Vietnam Pro"/>
                <a:sym typeface="Be Vietnam Pro"/>
              </a:rPr>
              <a:t>Value of the Solution</a:t>
            </a:r>
            <a:endParaRPr b="1" i="0" sz="3200" u="none" cap="none" strike="noStrike">
              <a:solidFill>
                <a:srgbClr val="FFFFFF"/>
              </a:solidFill>
              <a:latin typeface="Be Vietnam Pro"/>
              <a:ea typeface="Be Vietnam Pro"/>
              <a:cs typeface="Be Vietnam Pro"/>
              <a:sym typeface="Be Vietnam Pro"/>
            </a:endParaRPr>
          </a:p>
        </p:txBody>
      </p:sp>
      <p:sp>
        <p:nvSpPr>
          <p:cNvPr id="1106" name="Google Shape;1106;g3c883b5dfc6_0_207"/>
          <p:cNvSpPr/>
          <p:nvPr/>
        </p:nvSpPr>
        <p:spPr>
          <a:xfrm>
            <a:off x="3616650" y="1280950"/>
            <a:ext cx="1910700" cy="4650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2200" u="none" cap="none" strike="noStrike">
                <a:solidFill>
                  <a:srgbClr val="FFFFFF"/>
                </a:solidFill>
                <a:latin typeface="League Spartan Medium"/>
                <a:ea typeface="League Spartan Medium"/>
                <a:cs typeface="League Spartan Medium"/>
                <a:sym typeface="League Spartan Medium"/>
              </a:rPr>
              <a:t>Key benefits</a:t>
            </a:r>
            <a:endParaRPr i="0" sz="2200" u="none" cap="none" strike="noStrike">
              <a:solidFill>
                <a:srgbClr val="FFFFFF"/>
              </a:solidFill>
              <a:latin typeface="League Spartan Medium"/>
              <a:ea typeface="League Spartan Medium"/>
              <a:cs typeface="League Spartan Medium"/>
              <a:sym typeface="League Spartan Medium"/>
            </a:endParaRPr>
          </a:p>
        </p:txBody>
      </p:sp>
      <p:sp>
        <p:nvSpPr>
          <p:cNvPr id="1107" name="Google Shape;1107;g3c883b5dfc6_0_207"/>
          <p:cNvSpPr/>
          <p:nvPr/>
        </p:nvSpPr>
        <p:spPr>
          <a:xfrm>
            <a:off x="3499800" y="2892675"/>
            <a:ext cx="2163000" cy="14526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900" u="none" cap="none" strike="noStrike">
                <a:solidFill>
                  <a:srgbClr val="FFFFFF"/>
                </a:solidFill>
                <a:latin typeface="League Spartan Medium"/>
                <a:ea typeface="League Spartan Medium"/>
                <a:cs typeface="League Spartan Medium"/>
                <a:sym typeface="League Spartan Medium"/>
              </a:rPr>
              <a:t>100% accurate diagrams consistent with verification</a:t>
            </a:r>
            <a:endParaRPr i="0" sz="1900" u="none" cap="none" strike="noStrike">
              <a:solidFill>
                <a:srgbClr val="FFFFFF"/>
              </a:solidFill>
              <a:latin typeface="League Spartan Medium"/>
              <a:ea typeface="League Spartan Medium"/>
              <a:cs typeface="League Spartan Medium"/>
              <a:sym typeface="League Spartan Medium"/>
            </a:endParaRPr>
          </a:p>
        </p:txBody>
      </p:sp>
      <p:sp>
        <p:nvSpPr>
          <p:cNvPr id="1108" name="Google Shape;1108;g3c883b5dfc6_0_207"/>
          <p:cNvSpPr/>
          <p:nvPr/>
        </p:nvSpPr>
        <p:spPr>
          <a:xfrm>
            <a:off x="725625" y="2892675"/>
            <a:ext cx="2144400" cy="14526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900" u="none" cap="none" strike="noStrike">
                <a:solidFill>
                  <a:srgbClr val="FFFFFF"/>
                </a:solidFill>
                <a:latin typeface="League Spartan Medium"/>
                <a:ea typeface="League Spartan Medium"/>
                <a:cs typeface="League Spartan Medium"/>
                <a:sym typeface="League Spartan Medium"/>
              </a:rPr>
              <a:t>Time and effort savings</a:t>
            </a:r>
            <a:endParaRPr i="0" sz="1900" u="none" cap="none" strike="noStrike">
              <a:solidFill>
                <a:srgbClr val="FFFFFF"/>
              </a:solidFill>
              <a:latin typeface="League Spartan Medium"/>
              <a:ea typeface="League Spartan Medium"/>
              <a:cs typeface="League Spartan Medium"/>
              <a:sym typeface="League Spartan Medium"/>
            </a:endParaRPr>
          </a:p>
        </p:txBody>
      </p:sp>
      <p:sp>
        <p:nvSpPr>
          <p:cNvPr id="1109" name="Google Shape;1109;g3c883b5dfc6_0_207"/>
          <p:cNvSpPr/>
          <p:nvPr/>
        </p:nvSpPr>
        <p:spPr>
          <a:xfrm>
            <a:off x="6273975" y="2892675"/>
            <a:ext cx="2144400" cy="1452600"/>
          </a:xfrm>
          <a:prstGeom prst="rect">
            <a:avLst/>
          </a:prstGeom>
          <a:solidFill>
            <a:srgbClr val="A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i="0" lang="en" sz="1900" u="none" cap="none" strike="noStrike">
                <a:solidFill>
                  <a:srgbClr val="FFFFFF"/>
                </a:solidFill>
                <a:latin typeface="League Spartan Medium"/>
                <a:ea typeface="League Spartan Medium"/>
                <a:cs typeface="League Spartan Medium"/>
                <a:sym typeface="League Spartan Medium"/>
              </a:rPr>
              <a:t>Encourages adoption of formal methods (PlusCal and TLA+)</a:t>
            </a:r>
            <a:endParaRPr i="0" sz="1900" u="none" cap="none" strike="noStrike">
              <a:solidFill>
                <a:srgbClr val="FFFFFF"/>
              </a:solidFill>
              <a:latin typeface="League Spartan Medium"/>
              <a:ea typeface="League Spartan Medium"/>
              <a:cs typeface="League Spartan Medium"/>
              <a:sym typeface="League Spartan Medium"/>
            </a:endParaRPr>
          </a:p>
        </p:txBody>
      </p:sp>
      <p:sp>
        <p:nvSpPr>
          <p:cNvPr id="1110" name="Google Shape;1110;g3c883b5dfc6_0_207"/>
          <p:cNvSpPr/>
          <p:nvPr/>
        </p:nvSpPr>
        <p:spPr>
          <a:xfrm>
            <a:off x="1539213" y="2300023"/>
            <a:ext cx="517800" cy="5178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Be Vietnam Pro Thin"/>
                <a:ea typeface="Be Vietnam Pro Thin"/>
                <a:cs typeface="Be Vietnam Pro Thin"/>
                <a:sym typeface="Be Vietnam Pro Thin"/>
              </a:rPr>
              <a:t>01</a:t>
            </a:r>
            <a:endParaRPr b="0" i="0" sz="1600" u="none" cap="none" strike="noStrike">
              <a:solidFill>
                <a:srgbClr val="FFFFFF"/>
              </a:solidFill>
              <a:latin typeface="Be Vietnam Pro Thin"/>
              <a:ea typeface="Be Vietnam Pro Thin"/>
              <a:cs typeface="Be Vietnam Pro Thin"/>
              <a:sym typeface="Be Vietnam Pro Thin"/>
            </a:endParaRPr>
          </a:p>
        </p:txBody>
      </p:sp>
      <p:sp>
        <p:nvSpPr>
          <p:cNvPr id="1111" name="Google Shape;1111;g3c883b5dfc6_0_207"/>
          <p:cNvSpPr/>
          <p:nvPr/>
        </p:nvSpPr>
        <p:spPr>
          <a:xfrm>
            <a:off x="4313088" y="2300023"/>
            <a:ext cx="517800" cy="5178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600" u="none" cap="none" strike="noStrike">
                <a:solidFill>
                  <a:srgbClr val="FFFFFF"/>
                </a:solidFill>
                <a:latin typeface="Be Vietnam Pro Thin"/>
                <a:ea typeface="Be Vietnam Pro Thin"/>
                <a:cs typeface="Be Vietnam Pro Thin"/>
                <a:sym typeface="Be Vietnam Pro Thin"/>
              </a:rPr>
              <a:t>02</a:t>
            </a:r>
            <a:endParaRPr b="0" i="0" sz="1400" u="none" cap="none" strike="noStrike">
              <a:solidFill>
                <a:srgbClr val="FFFFFF"/>
              </a:solidFill>
              <a:latin typeface="League Spartan"/>
              <a:ea typeface="League Spartan"/>
              <a:cs typeface="League Spartan"/>
              <a:sym typeface="League Spartan"/>
            </a:endParaRPr>
          </a:p>
        </p:txBody>
      </p:sp>
      <p:sp>
        <p:nvSpPr>
          <p:cNvPr id="1112" name="Google Shape;1112;g3c883b5dfc6_0_207"/>
          <p:cNvSpPr/>
          <p:nvPr/>
        </p:nvSpPr>
        <p:spPr>
          <a:xfrm>
            <a:off x="7086963" y="2300023"/>
            <a:ext cx="517800" cy="5178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600" u="none" cap="none" strike="noStrike">
                <a:solidFill>
                  <a:srgbClr val="FFFFFF"/>
                </a:solidFill>
                <a:latin typeface="Be Vietnam Pro Thin"/>
                <a:ea typeface="Be Vietnam Pro Thin"/>
                <a:cs typeface="Be Vietnam Pro Thin"/>
                <a:sym typeface="Be Vietnam Pro Thin"/>
              </a:rPr>
              <a:t>03</a:t>
            </a:r>
            <a:endParaRPr b="0" i="0" sz="1400" u="none" cap="none" strike="noStrike">
              <a:solidFill>
                <a:srgbClr val="FFFFFF"/>
              </a:solidFill>
              <a:latin typeface="League Spartan"/>
              <a:ea typeface="League Spartan"/>
              <a:cs typeface="League Spartan"/>
              <a:sym typeface="League Spartan"/>
            </a:endParaRPr>
          </a:p>
        </p:txBody>
      </p:sp>
      <p:cxnSp>
        <p:nvCxnSpPr>
          <p:cNvPr id="1113" name="Google Shape;1113;g3c883b5dfc6_0_207"/>
          <p:cNvCxnSpPr>
            <a:stCxn id="1106" idx="2"/>
            <a:endCxn id="1110" idx="0"/>
          </p:cNvCxnSpPr>
          <p:nvPr/>
        </p:nvCxnSpPr>
        <p:spPr>
          <a:xfrm rot="5400000">
            <a:off x="2908050" y="636100"/>
            <a:ext cx="554100" cy="2773800"/>
          </a:xfrm>
          <a:prstGeom prst="bentConnector3">
            <a:avLst>
              <a:gd fmla="val 49998" name="adj1"/>
            </a:avLst>
          </a:prstGeom>
          <a:noFill/>
          <a:ln cap="flat" cmpd="sng" w="9525">
            <a:solidFill>
              <a:srgbClr val="FFFFFF"/>
            </a:solidFill>
            <a:prstDash val="solid"/>
            <a:round/>
            <a:headEnd len="sm" w="sm" type="none"/>
            <a:tailEnd len="sm" w="sm" type="none"/>
          </a:ln>
        </p:spPr>
      </p:cxnSp>
      <p:cxnSp>
        <p:nvCxnSpPr>
          <p:cNvPr id="1114" name="Google Shape;1114;g3c883b5dfc6_0_207"/>
          <p:cNvCxnSpPr>
            <a:stCxn id="1106" idx="2"/>
            <a:endCxn id="1112" idx="0"/>
          </p:cNvCxnSpPr>
          <p:nvPr/>
        </p:nvCxnSpPr>
        <p:spPr>
          <a:xfrm flipH="1" rot="-5400000">
            <a:off x="5681850" y="636100"/>
            <a:ext cx="554100" cy="2773800"/>
          </a:xfrm>
          <a:prstGeom prst="bentConnector3">
            <a:avLst>
              <a:gd fmla="val 49998" name="adj1"/>
            </a:avLst>
          </a:prstGeom>
          <a:noFill/>
          <a:ln cap="flat" cmpd="sng" w="9525">
            <a:solidFill>
              <a:srgbClr val="FFFFFF"/>
            </a:solidFill>
            <a:prstDash val="solid"/>
            <a:round/>
            <a:headEnd len="sm" w="sm" type="none"/>
            <a:tailEnd len="sm" w="sm" type="none"/>
          </a:ln>
        </p:spPr>
      </p:cxnSp>
      <p:cxnSp>
        <p:nvCxnSpPr>
          <p:cNvPr id="1115" name="Google Shape;1115;g3c883b5dfc6_0_207"/>
          <p:cNvCxnSpPr>
            <a:stCxn id="1110" idx="2"/>
            <a:endCxn id="1108" idx="0"/>
          </p:cNvCxnSpPr>
          <p:nvPr/>
        </p:nvCxnSpPr>
        <p:spPr>
          <a:xfrm flipH="1">
            <a:off x="1797813" y="2817823"/>
            <a:ext cx="300" cy="75000"/>
          </a:xfrm>
          <a:prstGeom prst="straightConnector1">
            <a:avLst/>
          </a:prstGeom>
          <a:noFill/>
          <a:ln cap="flat" cmpd="sng" w="9525">
            <a:solidFill>
              <a:srgbClr val="FFFFFF"/>
            </a:solidFill>
            <a:prstDash val="solid"/>
            <a:round/>
            <a:headEnd len="sm" w="sm" type="none"/>
            <a:tailEnd len="sm" w="sm" type="none"/>
          </a:ln>
        </p:spPr>
      </p:cxnSp>
      <p:cxnSp>
        <p:nvCxnSpPr>
          <p:cNvPr id="1116" name="Google Shape;1116;g3c883b5dfc6_0_207"/>
          <p:cNvCxnSpPr>
            <a:stCxn id="1112" idx="2"/>
            <a:endCxn id="1109" idx="0"/>
          </p:cNvCxnSpPr>
          <p:nvPr/>
        </p:nvCxnSpPr>
        <p:spPr>
          <a:xfrm>
            <a:off x="7345863" y="2817823"/>
            <a:ext cx="300" cy="75000"/>
          </a:xfrm>
          <a:prstGeom prst="straightConnector1">
            <a:avLst/>
          </a:prstGeom>
          <a:noFill/>
          <a:ln cap="flat" cmpd="sng" w="9525">
            <a:solidFill>
              <a:srgbClr val="FFFFFF"/>
            </a:solidFill>
            <a:prstDash val="solid"/>
            <a:round/>
            <a:headEnd len="sm" w="sm" type="none"/>
            <a:tailEnd len="sm" w="sm" type="none"/>
          </a:ln>
        </p:spPr>
      </p:cxnSp>
      <p:cxnSp>
        <p:nvCxnSpPr>
          <p:cNvPr id="1117" name="Google Shape;1117;g3c883b5dfc6_0_207"/>
          <p:cNvCxnSpPr>
            <a:stCxn id="1107" idx="0"/>
            <a:endCxn id="1111" idx="2"/>
          </p:cNvCxnSpPr>
          <p:nvPr/>
        </p:nvCxnSpPr>
        <p:spPr>
          <a:xfrm rot="10800000">
            <a:off x="4572000" y="2817675"/>
            <a:ext cx="9300" cy="75000"/>
          </a:xfrm>
          <a:prstGeom prst="straightConnector1">
            <a:avLst/>
          </a:prstGeom>
          <a:noFill/>
          <a:ln cap="flat" cmpd="sng" w="9525">
            <a:solidFill>
              <a:srgbClr val="FFFFFF"/>
            </a:solidFill>
            <a:prstDash val="solid"/>
            <a:round/>
            <a:headEnd len="sm" w="sm" type="none"/>
            <a:tailEnd len="sm" w="sm" type="none"/>
          </a:ln>
        </p:spPr>
      </p:cxnSp>
      <p:cxnSp>
        <p:nvCxnSpPr>
          <p:cNvPr id="1118" name="Google Shape;1118;g3c883b5dfc6_0_207"/>
          <p:cNvCxnSpPr>
            <a:stCxn id="1111" idx="0"/>
            <a:endCxn id="1106" idx="2"/>
          </p:cNvCxnSpPr>
          <p:nvPr/>
        </p:nvCxnSpPr>
        <p:spPr>
          <a:xfrm rot="10800000">
            <a:off x="4571988" y="1745923"/>
            <a:ext cx="0" cy="554100"/>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g3d25799c56b_0_42"/>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Core Principle</a:t>
            </a:r>
            <a:endParaRPr b="1" sz="3200">
              <a:solidFill>
                <a:srgbClr val="FFFFFF"/>
              </a:solidFill>
              <a:latin typeface="Be Vietnam Pro"/>
              <a:ea typeface="Be Vietnam Pro"/>
              <a:cs typeface="Be Vietnam Pro"/>
              <a:sym typeface="Be Vietnam Pro"/>
            </a:endParaRPr>
          </a:p>
        </p:txBody>
      </p:sp>
      <p:sp>
        <p:nvSpPr>
          <p:cNvPr id="1124" name="Google Shape;1124;g3d25799c56b_0_42"/>
          <p:cNvSpPr txBox="1"/>
          <p:nvPr/>
        </p:nvSpPr>
        <p:spPr>
          <a:xfrm>
            <a:off x="1769400" y="1863875"/>
            <a:ext cx="5605200" cy="19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BAC8D3"/>
                </a:solidFill>
                <a:latin typeface="League Spartan"/>
                <a:ea typeface="League Spartan"/>
                <a:cs typeface="League Spartan"/>
                <a:sym typeface="League Spartan"/>
              </a:rPr>
              <a:t>If it’s </a:t>
            </a:r>
            <a:r>
              <a:rPr lang="en" sz="4000">
                <a:solidFill>
                  <a:schemeClr val="dk1"/>
                </a:solidFill>
                <a:latin typeface="League Spartan"/>
                <a:ea typeface="League Spartan"/>
                <a:cs typeface="League Spartan"/>
                <a:sym typeface="League Spartan"/>
              </a:rPr>
              <a:t>not verified</a:t>
            </a:r>
            <a:r>
              <a:rPr lang="en" sz="4000">
                <a:solidFill>
                  <a:srgbClr val="BAC8D3"/>
                </a:solidFill>
                <a:latin typeface="League Spartan"/>
                <a:ea typeface="League Spartan"/>
                <a:cs typeface="League Spartan"/>
                <a:sym typeface="League Spartan"/>
              </a:rPr>
              <a:t>,</a:t>
            </a:r>
            <a:br>
              <a:rPr lang="en" sz="4000">
                <a:solidFill>
                  <a:srgbClr val="BAC8D3"/>
                </a:solidFill>
                <a:latin typeface="League Spartan"/>
                <a:ea typeface="League Spartan"/>
                <a:cs typeface="League Spartan"/>
                <a:sym typeface="League Spartan"/>
              </a:rPr>
            </a:br>
            <a:endParaRPr sz="40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rPr lang="en" sz="4000">
                <a:solidFill>
                  <a:srgbClr val="BAC8D3"/>
                </a:solidFill>
                <a:latin typeface="League Spartan"/>
                <a:ea typeface="League Spartan"/>
                <a:cs typeface="League Spartan"/>
                <a:sym typeface="League Spartan"/>
              </a:rPr>
              <a:t>it </a:t>
            </a:r>
            <a:r>
              <a:rPr lang="en" sz="4000">
                <a:solidFill>
                  <a:schemeClr val="dk1"/>
                </a:solidFill>
                <a:latin typeface="League Spartan"/>
                <a:ea typeface="League Spartan"/>
                <a:cs typeface="League Spartan"/>
                <a:sym typeface="League Spartan"/>
              </a:rPr>
              <a:t>doesn’t get documented</a:t>
            </a:r>
            <a:r>
              <a:rPr lang="en" sz="4000">
                <a:solidFill>
                  <a:srgbClr val="BAC8D3"/>
                </a:solidFill>
                <a:latin typeface="League Spartan"/>
                <a:ea typeface="League Spartan"/>
                <a:cs typeface="League Spartan"/>
                <a:sym typeface="League Spartan"/>
              </a:rPr>
              <a:t> </a:t>
            </a:r>
            <a:endParaRPr sz="4000">
              <a:solidFill>
                <a:srgbClr val="BAC8D3"/>
              </a:solidFill>
              <a:latin typeface="League Spartan"/>
              <a:ea typeface="League Spartan"/>
              <a:cs typeface="League Spartan"/>
              <a:sym typeface="League Spart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g38b52e6f5cc_0_1005"/>
          <p:cNvSpPr/>
          <p:nvPr/>
        </p:nvSpPr>
        <p:spPr>
          <a:xfrm>
            <a:off x="4281137" y="1448113"/>
            <a:ext cx="1066500" cy="1066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eague Spartan"/>
              <a:ea typeface="League Spartan"/>
              <a:cs typeface="League Spartan"/>
              <a:sym typeface="League Spartan"/>
            </a:endParaRPr>
          </a:p>
        </p:txBody>
      </p:sp>
      <p:sp>
        <p:nvSpPr>
          <p:cNvPr id="1130" name="Google Shape;1130;g38b52e6f5cc_0_1005"/>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Transformation</a:t>
            </a:r>
            <a:endParaRPr sz="3800"/>
          </a:p>
        </p:txBody>
      </p:sp>
      <p:sp>
        <p:nvSpPr>
          <p:cNvPr id="1131" name="Google Shape;1131;g38b52e6f5cc_0_1005"/>
          <p:cNvSpPr txBox="1"/>
          <p:nvPr>
            <p:ph idx="2" type="title"/>
          </p:nvPr>
        </p:nvSpPr>
        <p:spPr>
          <a:xfrm>
            <a:off x="4319925" y="1560475"/>
            <a:ext cx="989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pic>
        <p:nvPicPr>
          <p:cNvPr id="1132" name="Google Shape;1132;g38b52e6f5cc_0_1005" title="images (1).jpeg"/>
          <p:cNvPicPr preferRelativeResize="0"/>
          <p:nvPr>
            <p:ph idx="3" type="pic"/>
          </p:nvPr>
        </p:nvPicPr>
        <p:blipFill rotWithShape="1">
          <a:blip r:embed="rId3">
            <a:alphaModFix/>
          </a:blip>
          <a:srcRect b="12986" l="0" r="0" t="12978"/>
          <a:stretch/>
        </p:blipFill>
        <p:spPr>
          <a:xfrm>
            <a:off x="721775" y="534900"/>
            <a:ext cx="3081300" cy="4073700"/>
          </a:xfrm>
          <a:prstGeom prst="roundRect">
            <a:avLst>
              <a:gd fmla="val 16667" name="adj"/>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g3d25799c56b_0_45"/>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PlusCal Model</a:t>
            </a:r>
            <a:endParaRPr b="1" sz="3200">
              <a:solidFill>
                <a:srgbClr val="FFFFFF"/>
              </a:solidFill>
              <a:latin typeface="Be Vietnam Pro"/>
              <a:ea typeface="Be Vietnam Pro"/>
              <a:cs typeface="Be Vietnam Pro"/>
              <a:sym typeface="Be Vietnam Pro"/>
            </a:endParaRPr>
          </a:p>
        </p:txBody>
      </p:sp>
      <p:sp>
        <p:nvSpPr>
          <p:cNvPr id="1138" name="Google Shape;1138;g3d25799c56b_0_45"/>
          <p:cNvSpPr txBox="1"/>
          <p:nvPr/>
        </p:nvSpPr>
        <p:spPr>
          <a:xfrm>
            <a:off x="2689650" y="970175"/>
            <a:ext cx="37647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AC8D3"/>
                </a:solidFill>
                <a:latin typeface="League Spartan"/>
                <a:ea typeface="League Spartan"/>
                <a:cs typeface="League Spartan"/>
                <a:sym typeface="League Spartan"/>
              </a:rPr>
              <a:t>3 processes + shared queues</a:t>
            </a:r>
            <a:endParaRPr sz="2400">
              <a:solidFill>
                <a:srgbClr val="BAC8D3"/>
              </a:solidFill>
              <a:latin typeface="League Spartan"/>
              <a:ea typeface="League Spartan"/>
              <a:cs typeface="League Spartan"/>
              <a:sym typeface="League Spartan"/>
            </a:endParaRPr>
          </a:p>
        </p:txBody>
      </p:sp>
      <p:pic>
        <p:nvPicPr>
          <p:cNvPr id="1139" name="Google Shape;1139;g3d25799c56b_0_45" title="Captura de pantalla 2026-04-09 a las 11.56.08.png"/>
          <p:cNvPicPr preferRelativeResize="0"/>
          <p:nvPr/>
        </p:nvPicPr>
        <p:blipFill>
          <a:blip r:embed="rId3">
            <a:alphaModFix/>
          </a:blip>
          <a:stretch>
            <a:fillRect/>
          </a:stretch>
        </p:blipFill>
        <p:spPr>
          <a:xfrm>
            <a:off x="415838" y="1662350"/>
            <a:ext cx="8312325" cy="3195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g3d25799c56b_0_48"/>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System Structure</a:t>
            </a:r>
            <a:endParaRPr b="1" sz="3200">
              <a:solidFill>
                <a:srgbClr val="FFFFFF"/>
              </a:solidFill>
              <a:latin typeface="Be Vietnam Pro"/>
              <a:ea typeface="Be Vietnam Pro"/>
              <a:cs typeface="Be Vietnam Pro"/>
              <a:sym typeface="Be Vietnam Pro"/>
            </a:endParaRPr>
          </a:p>
        </p:txBody>
      </p:sp>
      <p:pic>
        <p:nvPicPr>
          <p:cNvPr id="1145" name="Google Shape;1145;g3d25799c56b_0_48" title="ttt.png"/>
          <p:cNvPicPr preferRelativeResize="0"/>
          <p:nvPr/>
        </p:nvPicPr>
        <p:blipFill>
          <a:blip r:embed="rId3">
            <a:alphaModFix/>
          </a:blip>
          <a:stretch>
            <a:fillRect/>
          </a:stretch>
        </p:blipFill>
        <p:spPr>
          <a:xfrm>
            <a:off x="333375" y="1691024"/>
            <a:ext cx="8477250" cy="2185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g3de264f48a1_0_307"/>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Key Semantics</a:t>
            </a:r>
            <a:endParaRPr b="1" sz="3200">
              <a:solidFill>
                <a:srgbClr val="FFFFFF"/>
              </a:solidFill>
              <a:latin typeface="Be Vietnam Pro"/>
              <a:ea typeface="Be Vietnam Pro"/>
              <a:cs typeface="Be Vietnam Pro"/>
              <a:sym typeface="Be Vietnam Pro"/>
            </a:endParaRPr>
          </a:p>
        </p:txBody>
      </p:sp>
      <p:sp>
        <p:nvSpPr>
          <p:cNvPr id="1151" name="Google Shape;1151;g3de264f48a1_0_307"/>
          <p:cNvSpPr txBox="1"/>
          <p:nvPr/>
        </p:nvSpPr>
        <p:spPr>
          <a:xfrm>
            <a:off x="633300" y="1728850"/>
            <a:ext cx="6191700" cy="2339700"/>
          </a:xfrm>
          <a:prstGeom prst="rect">
            <a:avLst/>
          </a:prstGeom>
          <a:noFill/>
          <a:ln>
            <a:noFill/>
          </a:ln>
        </p:spPr>
        <p:txBody>
          <a:bodyPr anchorCtr="0" anchor="t" bIns="91425" lIns="91425" spcFirstLastPara="1" rIns="91425" wrap="square" tIns="91425">
            <a:spAutoFit/>
          </a:bodyPr>
          <a:lstStyle/>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Message ordering</a:t>
            </a:r>
            <a:endParaRPr sz="2800">
              <a:solidFill>
                <a:schemeClr val="dk1"/>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Bounded buffer (RingBufSz)</a:t>
            </a:r>
            <a:endParaRPr sz="2800">
              <a:solidFill>
                <a:schemeClr val="dk1"/>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Acknowledgment correctness</a:t>
            </a:r>
            <a:endParaRPr sz="2800">
              <a:solidFill>
                <a:schemeClr val="dk1"/>
              </a:solidFill>
              <a:latin typeface="League Spartan"/>
              <a:ea typeface="League Spartan"/>
              <a:cs typeface="League Spartan"/>
              <a:sym typeface="League Spart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g3d25799c56b_0_54"/>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Verification (TLC)</a:t>
            </a:r>
            <a:endParaRPr b="1" sz="3200">
              <a:solidFill>
                <a:srgbClr val="FFFFFF"/>
              </a:solidFill>
              <a:latin typeface="Be Vietnam Pro"/>
              <a:ea typeface="Be Vietnam Pro"/>
              <a:cs typeface="Be Vietnam Pro"/>
              <a:sym typeface="Be Vietnam Pro"/>
            </a:endParaRPr>
          </a:p>
        </p:txBody>
      </p:sp>
      <p:sp>
        <p:nvSpPr>
          <p:cNvPr id="1157" name="Google Shape;1157;g3d25799c56b_0_54"/>
          <p:cNvSpPr txBox="1"/>
          <p:nvPr/>
        </p:nvSpPr>
        <p:spPr>
          <a:xfrm>
            <a:off x="1694800" y="1374585"/>
            <a:ext cx="1165500" cy="5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latin typeface="League Spartan"/>
                <a:ea typeface="League Spartan"/>
                <a:cs typeface="League Spartan"/>
                <a:sym typeface="League Spartan"/>
              </a:rPr>
              <a:t>Config</a:t>
            </a:r>
            <a:endParaRPr sz="2800">
              <a:solidFill>
                <a:schemeClr val="dk1"/>
              </a:solidFill>
              <a:latin typeface="League Spartan"/>
              <a:ea typeface="League Spartan"/>
              <a:cs typeface="League Spartan"/>
              <a:sym typeface="League Spartan"/>
            </a:endParaRPr>
          </a:p>
        </p:txBody>
      </p:sp>
      <p:sp>
        <p:nvSpPr>
          <p:cNvPr id="1158" name="Google Shape;1158;g3d25799c56b_0_54"/>
          <p:cNvSpPr txBox="1"/>
          <p:nvPr/>
        </p:nvSpPr>
        <p:spPr>
          <a:xfrm>
            <a:off x="5993100" y="1346235"/>
            <a:ext cx="16680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latin typeface="League Spartan"/>
                <a:ea typeface="League Spartan"/>
                <a:cs typeface="League Spartan"/>
                <a:sym typeface="League Spartan"/>
              </a:rPr>
              <a:t>Properties</a:t>
            </a:r>
            <a:endParaRPr sz="2800">
              <a:solidFill>
                <a:schemeClr val="dk1"/>
              </a:solidFill>
              <a:latin typeface="League Spartan"/>
              <a:ea typeface="League Spartan"/>
              <a:cs typeface="League Spartan"/>
              <a:sym typeface="League Spartan"/>
            </a:endParaRPr>
          </a:p>
        </p:txBody>
      </p:sp>
      <p:sp>
        <p:nvSpPr>
          <p:cNvPr id="1159" name="Google Shape;1159;g3d25799c56b_0_54"/>
          <p:cNvSpPr txBox="1"/>
          <p:nvPr/>
        </p:nvSpPr>
        <p:spPr>
          <a:xfrm>
            <a:off x="789825" y="2147950"/>
            <a:ext cx="3207600" cy="20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League Spartan"/>
                <a:ea typeface="League Spartan"/>
                <a:cs typeface="League Spartan"/>
                <a:sym typeface="League Spartan"/>
              </a:rPr>
              <a:t>Model Checking:</a:t>
            </a:r>
            <a:endParaRPr sz="24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t/>
            </a:r>
            <a:endParaRPr sz="2400">
              <a:solidFill>
                <a:schemeClr val="dk1"/>
              </a:solidFill>
              <a:latin typeface="League Spartan"/>
              <a:ea typeface="League Spartan"/>
              <a:cs typeface="League Spartan"/>
              <a:sym typeface="League Spartan"/>
            </a:endParaRPr>
          </a:p>
          <a:p>
            <a:pPr indent="-381000" lvl="0" marL="457200" rtl="0" algn="l">
              <a:spcBef>
                <a:spcPts val="0"/>
              </a:spcBef>
              <a:spcAft>
                <a:spcPts val="0"/>
              </a:spcAft>
              <a:buClr>
                <a:schemeClr val="dk1"/>
              </a:buClr>
              <a:buSzPts val="2400"/>
              <a:buFont typeface="League Spartan"/>
              <a:buChar char="❖"/>
            </a:pPr>
            <a:r>
              <a:rPr lang="en" sz="2400">
                <a:solidFill>
                  <a:srgbClr val="BAC8D3"/>
                </a:solidFill>
                <a:latin typeface="League Spartan"/>
                <a:ea typeface="League Spartan"/>
                <a:cs typeface="League Spartan"/>
                <a:sym typeface="League Spartan"/>
              </a:rPr>
              <a:t>RingBufSz</a:t>
            </a:r>
            <a:r>
              <a:rPr lang="en" sz="2400">
                <a:solidFill>
                  <a:schemeClr val="dk1"/>
                </a:solidFill>
                <a:latin typeface="League Spartan"/>
                <a:ea typeface="League Spartan"/>
                <a:cs typeface="League Spartan"/>
                <a:sym typeface="League Spartan"/>
              </a:rPr>
              <a:t> = 16</a:t>
            </a:r>
            <a:endParaRPr sz="2400">
              <a:solidFill>
                <a:schemeClr val="dk1"/>
              </a:solidFill>
              <a:latin typeface="League Spartan"/>
              <a:ea typeface="League Spartan"/>
              <a:cs typeface="League Spartan"/>
              <a:sym typeface="League Spartan"/>
            </a:endParaRPr>
          </a:p>
          <a:p>
            <a:pPr indent="-381000" lvl="0" marL="457200" rtl="0" algn="l">
              <a:spcBef>
                <a:spcPts val="0"/>
              </a:spcBef>
              <a:spcAft>
                <a:spcPts val="0"/>
              </a:spcAft>
              <a:buClr>
                <a:schemeClr val="dk1"/>
              </a:buClr>
              <a:buSzPts val="2400"/>
              <a:buFont typeface="League Spartan"/>
              <a:buChar char="❖"/>
            </a:pPr>
            <a:r>
              <a:rPr lang="en" sz="2400">
                <a:solidFill>
                  <a:schemeClr val="dk1"/>
                </a:solidFill>
                <a:latin typeface="League Spartan"/>
                <a:ea typeface="League Spartan"/>
                <a:cs typeface="League Spartan"/>
                <a:sym typeface="League Spartan"/>
              </a:rPr>
              <a:t>State constraint:</a:t>
            </a:r>
            <a:endParaRPr sz="2400">
              <a:solidFill>
                <a:schemeClr val="dk1"/>
              </a:solidFill>
              <a:latin typeface="League Spartan"/>
              <a:ea typeface="League Spartan"/>
              <a:cs typeface="League Spartan"/>
              <a:sym typeface="League Spartan"/>
            </a:endParaRPr>
          </a:p>
          <a:p>
            <a:pPr indent="-381000" lvl="1" marL="914400" rtl="0" algn="l">
              <a:spcBef>
                <a:spcPts val="0"/>
              </a:spcBef>
              <a:spcAft>
                <a:spcPts val="0"/>
              </a:spcAft>
              <a:buClr>
                <a:schemeClr val="dk1"/>
              </a:buClr>
              <a:buSzPts val="2400"/>
              <a:buFont typeface="League Spartan"/>
              <a:buChar char="➢"/>
            </a:pPr>
            <a:r>
              <a:rPr lang="en" sz="2400">
                <a:solidFill>
                  <a:srgbClr val="BAC8D3"/>
                </a:solidFill>
                <a:latin typeface="League Spartan"/>
                <a:ea typeface="League Spartan"/>
                <a:cs typeface="League Spartan"/>
                <a:sym typeface="League Spartan"/>
              </a:rPr>
              <a:t>Len(source)</a:t>
            </a:r>
            <a:r>
              <a:rPr lang="en" sz="2400">
                <a:solidFill>
                  <a:schemeClr val="dk1"/>
                </a:solidFill>
                <a:latin typeface="League Spartan"/>
                <a:ea typeface="League Spartan"/>
                <a:cs typeface="League Spartan"/>
                <a:sym typeface="League Spartan"/>
              </a:rPr>
              <a:t> &lt; 11</a:t>
            </a:r>
            <a:endParaRPr sz="2400">
              <a:solidFill>
                <a:schemeClr val="dk1"/>
              </a:solidFill>
              <a:latin typeface="League Spartan"/>
              <a:ea typeface="League Spartan"/>
              <a:cs typeface="League Spartan"/>
              <a:sym typeface="League Spartan"/>
            </a:endParaRPr>
          </a:p>
          <a:p>
            <a:pPr indent="-381000" lvl="1" marL="914400" rtl="0" algn="l">
              <a:spcBef>
                <a:spcPts val="0"/>
              </a:spcBef>
              <a:spcAft>
                <a:spcPts val="0"/>
              </a:spcAft>
              <a:buClr>
                <a:schemeClr val="dk1"/>
              </a:buClr>
              <a:buSzPts val="2400"/>
              <a:buFont typeface="League Spartan"/>
              <a:buChar char="➢"/>
            </a:pPr>
            <a:r>
              <a:rPr lang="en" sz="2400">
                <a:solidFill>
                  <a:srgbClr val="BAC8D3"/>
                </a:solidFill>
                <a:latin typeface="League Spartan"/>
                <a:ea typeface="League Spartan"/>
                <a:cs typeface="League Spartan"/>
                <a:sym typeface="League Spartan"/>
              </a:rPr>
              <a:t>Len(sink)</a:t>
            </a:r>
            <a:r>
              <a:rPr lang="en" sz="2400">
                <a:solidFill>
                  <a:schemeClr val="dk1"/>
                </a:solidFill>
                <a:latin typeface="League Spartan"/>
                <a:ea typeface="League Spartan"/>
                <a:cs typeface="League Spartan"/>
                <a:sym typeface="League Spartan"/>
              </a:rPr>
              <a:t> &lt; 13</a:t>
            </a:r>
            <a:endParaRPr sz="2400">
              <a:solidFill>
                <a:schemeClr val="dk1"/>
              </a:solidFill>
              <a:latin typeface="League Spartan"/>
              <a:ea typeface="League Spartan"/>
              <a:cs typeface="League Spartan"/>
              <a:sym typeface="League Spartan"/>
            </a:endParaRPr>
          </a:p>
        </p:txBody>
      </p:sp>
      <p:sp>
        <p:nvSpPr>
          <p:cNvPr id="1160" name="Google Shape;1160;g3d25799c56b_0_54"/>
          <p:cNvSpPr txBox="1"/>
          <p:nvPr/>
        </p:nvSpPr>
        <p:spPr>
          <a:xfrm>
            <a:off x="5171542" y="2136605"/>
            <a:ext cx="3207600" cy="20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League Spartan"/>
                <a:ea typeface="League Spartan"/>
                <a:cs typeface="League Spartan"/>
                <a:sym typeface="League Spartan"/>
              </a:rPr>
              <a:t>Assertions</a:t>
            </a:r>
            <a:r>
              <a:rPr lang="en" sz="2400">
                <a:solidFill>
                  <a:schemeClr val="dk1"/>
                </a:solidFill>
                <a:latin typeface="League Spartan"/>
                <a:ea typeface="League Spartan"/>
                <a:cs typeface="League Spartan"/>
                <a:sym typeface="League Spartan"/>
              </a:rPr>
              <a:t>:</a:t>
            </a:r>
            <a:endParaRPr sz="24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t/>
            </a:r>
            <a:endParaRPr sz="2400">
              <a:solidFill>
                <a:schemeClr val="dk1"/>
              </a:solidFill>
              <a:latin typeface="League Spartan"/>
              <a:ea typeface="League Spartan"/>
              <a:cs typeface="League Spartan"/>
              <a:sym typeface="League Spartan"/>
            </a:endParaRPr>
          </a:p>
          <a:p>
            <a:pPr indent="-381000" lvl="0" marL="457200" rtl="0" algn="l">
              <a:spcBef>
                <a:spcPts val="0"/>
              </a:spcBef>
              <a:spcAft>
                <a:spcPts val="0"/>
              </a:spcAft>
              <a:buClr>
                <a:schemeClr val="dk1"/>
              </a:buClr>
              <a:buSzPts val="2400"/>
              <a:buFont typeface="League Spartan"/>
              <a:buChar char="❖"/>
            </a:pPr>
            <a:r>
              <a:rPr lang="en" sz="2400">
                <a:solidFill>
                  <a:srgbClr val="BAC8D3"/>
                </a:solidFill>
                <a:latin typeface="League Spartan"/>
                <a:ea typeface="League Spartan"/>
                <a:cs typeface="League Spartan"/>
                <a:sym typeface="League Spartan"/>
              </a:rPr>
              <a:t>ack</a:t>
            </a:r>
            <a:r>
              <a:rPr lang="en" sz="2400">
                <a:solidFill>
                  <a:schemeClr val="dk1"/>
                </a:solidFill>
                <a:latin typeface="League Spartan"/>
                <a:ea typeface="League Spartan"/>
                <a:cs typeface="League Spartan"/>
                <a:sym typeface="League Spartan"/>
              </a:rPr>
              <a:t> = inmsg</a:t>
            </a:r>
            <a:endParaRPr sz="2400">
              <a:solidFill>
                <a:schemeClr val="dk1"/>
              </a:solidFill>
              <a:latin typeface="League Spartan"/>
              <a:ea typeface="League Spartan"/>
              <a:cs typeface="League Spartan"/>
              <a:sym typeface="League Spartan"/>
            </a:endParaRPr>
          </a:p>
          <a:p>
            <a:pPr indent="-381000" lvl="0" marL="457200" rtl="0" algn="l">
              <a:spcBef>
                <a:spcPts val="0"/>
              </a:spcBef>
              <a:spcAft>
                <a:spcPts val="0"/>
              </a:spcAft>
              <a:buClr>
                <a:schemeClr val="dk1"/>
              </a:buClr>
              <a:buSzPts val="2400"/>
              <a:buFont typeface="League Spartan"/>
              <a:buChar char="❖"/>
            </a:pPr>
            <a:r>
              <a:rPr lang="en" sz="2400">
                <a:solidFill>
                  <a:schemeClr val="dk1"/>
                </a:solidFill>
                <a:latin typeface="League Spartan"/>
                <a:ea typeface="League Spartan"/>
                <a:cs typeface="League Spartan"/>
                <a:sym typeface="League Spartan"/>
              </a:rPr>
              <a:t>No duplicate acks</a:t>
            </a:r>
            <a:endParaRPr sz="2400">
              <a:solidFill>
                <a:schemeClr val="dk1"/>
              </a:solidFill>
              <a:latin typeface="League Spartan"/>
              <a:ea typeface="League Spartan"/>
              <a:cs typeface="League Spartan"/>
              <a:sym typeface="League Spartan"/>
            </a:endParaRPr>
          </a:p>
          <a:p>
            <a:pPr indent="-381000" lvl="0" marL="457200" rtl="0" algn="l">
              <a:spcBef>
                <a:spcPts val="0"/>
              </a:spcBef>
              <a:spcAft>
                <a:spcPts val="0"/>
              </a:spcAft>
              <a:buClr>
                <a:schemeClr val="dk1"/>
              </a:buClr>
              <a:buSzPts val="2400"/>
              <a:buFont typeface="League Spartan"/>
              <a:buChar char="❖"/>
            </a:pPr>
            <a:r>
              <a:rPr lang="en" sz="2400">
                <a:solidFill>
                  <a:srgbClr val="BAC8D3"/>
                </a:solidFill>
                <a:latin typeface="League Spartan"/>
                <a:ea typeface="League Spartan"/>
                <a:cs typeface="League Spartan"/>
                <a:sym typeface="League Spartan"/>
              </a:rPr>
              <a:t>sink[i]</a:t>
            </a:r>
            <a:r>
              <a:rPr lang="en" sz="2400">
                <a:solidFill>
                  <a:schemeClr val="dk1"/>
                </a:solidFill>
                <a:latin typeface="League Spartan"/>
                <a:ea typeface="League Spartan"/>
                <a:cs typeface="League Spartan"/>
                <a:sym typeface="League Spartan"/>
              </a:rPr>
              <a:t> = i (ordering)</a:t>
            </a:r>
            <a:endParaRPr sz="2400">
              <a:solidFill>
                <a:schemeClr val="dk1"/>
              </a:solidFill>
              <a:latin typeface="League Spartan"/>
              <a:ea typeface="League Spartan"/>
              <a:cs typeface="League Spartan"/>
              <a:sym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g38b52e6f5cc_0_495"/>
          <p:cNvSpPr/>
          <p:nvPr/>
        </p:nvSpPr>
        <p:spPr>
          <a:xfrm>
            <a:off x="811839" y="3171273"/>
            <a:ext cx="812400" cy="812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962" name="Google Shape;962;g38b52e6f5cc_0_495"/>
          <p:cNvSpPr/>
          <p:nvPr/>
        </p:nvSpPr>
        <p:spPr>
          <a:xfrm>
            <a:off x="3517314" y="1429923"/>
            <a:ext cx="812400" cy="812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963" name="Google Shape;963;g38b52e6f5cc_0_495"/>
          <p:cNvSpPr/>
          <p:nvPr/>
        </p:nvSpPr>
        <p:spPr>
          <a:xfrm>
            <a:off x="3517314" y="3171273"/>
            <a:ext cx="812400" cy="812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964" name="Google Shape;964;g38b52e6f5cc_0_495"/>
          <p:cNvSpPr/>
          <p:nvPr/>
        </p:nvSpPr>
        <p:spPr>
          <a:xfrm>
            <a:off x="6222789" y="1423363"/>
            <a:ext cx="812400" cy="812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965" name="Google Shape;965;g38b52e6f5cc_0_495"/>
          <p:cNvSpPr/>
          <p:nvPr/>
        </p:nvSpPr>
        <p:spPr>
          <a:xfrm>
            <a:off x="6222789" y="3171273"/>
            <a:ext cx="812400" cy="812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966" name="Google Shape;966;g38b52e6f5cc_0_495"/>
          <p:cNvSpPr/>
          <p:nvPr/>
        </p:nvSpPr>
        <p:spPr>
          <a:xfrm>
            <a:off x="811839" y="1429923"/>
            <a:ext cx="812400" cy="812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967" name="Google Shape;967;g38b52e6f5cc_0_49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latin typeface="Be Vietnam Pro"/>
                <a:ea typeface="Be Vietnam Pro"/>
                <a:cs typeface="Be Vietnam Pro"/>
                <a:sym typeface="Be Vietnam Pro"/>
              </a:rPr>
              <a:t>Table of contents</a:t>
            </a:r>
            <a:endParaRPr b="1" sz="3200">
              <a:latin typeface="Be Vietnam Pro"/>
              <a:ea typeface="Be Vietnam Pro"/>
              <a:cs typeface="Be Vietnam Pro"/>
              <a:sym typeface="Be Vietnam Pro"/>
            </a:endParaRPr>
          </a:p>
        </p:txBody>
      </p:sp>
      <p:sp>
        <p:nvSpPr>
          <p:cNvPr id="968" name="Google Shape;968;g38b52e6f5cc_0_495"/>
          <p:cNvSpPr txBox="1"/>
          <p:nvPr>
            <p:ph idx="2" type="title"/>
          </p:nvPr>
        </p:nvSpPr>
        <p:spPr>
          <a:xfrm>
            <a:off x="856689" y="1626400"/>
            <a:ext cx="722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969" name="Google Shape;969;g38b52e6f5cc_0_495"/>
          <p:cNvSpPr txBox="1"/>
          <p:nvPr>
            <p:ph idx="3" type="title"/>
          </p:nvPr>
        </p:nvSpPr>
        <p:spPr>
          <a:xfrm>
            <a:off x="856689" y="3380500"/>
            <a:ext cx="722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970" name="Google Shape;970;g38b52e6f5cc_0_495"/>
          <p:cNvSpPr txBox="1"/>
          <p:nvPr>
            <p:ph idx="4" type="title"/>
          </p:nvPr>
        </p:nvSpPr>
        <p:spPr>
          <a:xfrm>
            <a:off x="3562175" y="1626400"/>
            <a:ext cx="722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971" name="Google Shape;971;g38b52e6f5cc_0_495"/>
          <p:cNvSpPr txBox="1"/>
          <p:nvPr>
            <p:ph idx="5" type="title"/>
          </p:nvPr>
        </p:nvSpPr>
        <p:spPr>
          <a:xfrm>
            <a:off x="3562175" y="3380500"/>
            <a:ext cx="722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972" name="Google Shape;972;g38b52e6f5cc_0_495"/>
          <p:cNvSpPr txBox="1"/>
          <p:nvPr>
            <p:ph idx="6" type="title"/>
          </p:nvPr>
        </p:nvSpPr>
        <p:spPr>
          <a:xfrm>
            <a:off x="6267653" y="1612336"/>
            <a:ext cx="722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973" name="Google Shape;973;g38b52e6f5cc_0_495"/>
          <p:cNvSpPr txBox="1"/>
          <p:nvPr>
            <p:ph idx="7" type="title"/>
          </p:nvPr>
        </p:nvSpPr>
        <p:spPr>
          <a:xfrm>
            <a:off x="6267653" y="3380500"/>
            <a:ext cx="7227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974" name="Google Shape;974;g38b52e6f5cc_0_495"/>
          <p:cNvSpPr txBox="1"/>
          <p:nvPr>
            <p:ph idx="1" type="subTitle"/>
          </p:nvPr>
        </p:nvSpPr>
        <p:spPr>
          <a:xfrm>
            <a:off x="720000" y="2129925"/>
            <a:ext cx="2305500" cy="63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Problem</a:t>
            </a:r>
            <a:endParaRPr/>
          </a:p>
        </p:txBody>
      </p:sp>
      <p:sp>
        <p:nvSpPr>
          <p:cNvPr id="975" name="Google Shape;975;g38b52e6f5cc_0_495"/>
          <p:cNvSpPr txBox="1"/>
          <p:nvPr>
            <p:ph idx="8" type="subTitle"/>
          </p:nvPr>
        </p:nvSpPr>
        <p:spPr>
          <a:xfrm>
            <a:off x="3419275" y="2129925"/>
            <a:ext cx="2305500" cy="63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a:t>
            </a:r>
            <a:endParaRPr/>
          </a:p>
        </p:txBody>
      </p:sp>
      <p:sp>
        <p:nvSpPr>
          <p:cNvPr id="976" name="Google Shape;976;g38b52e6f5cc_0_495"/>
          <p:cNvSpPr txBox="1"/>
          <p:nvPr>
            <p:ph idx="9" type="subTitle"/>
          </p:nvPr>
        </p:nvSpPr>
        <p:spPr>
          <a:xfrm>
            <a:off x="6118550" y="2129925"/>
            <a:ext cx="2305500" cy="63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Transformation</a:t>
            </a:r>
            <a:endParaRPr/>
          </a:p>
        </p:txBody>
      </p:sp>
      <p:sp>
        <p:nvSpPr>
          <p:cNvPr id="977" name="Google Shape;977;g38b52e6f5cc_0_495"/>
          <p:cNvSpPr txBox="1"/>
          <p:nvPr>
            <p:ph idx="13" type="subTitle"/>
          </p:nvPr>
        </p:nvSpPr>
        <p:spPr>
          <a:xfrm>
            <a:off x="720000" y="3877525"/>
            <a:ext cx="2305500" cy="63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Impact</a:t>
            </a:r>
            <a:endParaRPr/>
          </a:p>
        </p:txBody>
      </p:sp>
      <p:sp>
        <p:nvSpPr>
          <p:cNvPr id="978" name="Google Shape;978;g38b52e6f5cc_0_495"/>
          <p:cNvSpPr txBox="1"/>
          <p:nvPr>
            <p:ph idx="14" type="subTitle"/>
          </p:nvPr>
        </p:nvSpPr>
        <p:spPr>
          <a:xfrm>
            <a:off x="3419275" y="3877525"/>
            <a:ext cx="2305500" cy="63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Architecture</a:t>
            </a:r>
            <a:endParaRPr/>
          </a:p>
        </p:txBody>
      </p:sp>
      <p:sp>
        <p:nvSpPr>
          <p:cNvPr id="979" name="Google Shape;979;g38b52e6f5cc_0_495"/>
          <p:cNvSpPr txBox="1"/>
          <p:nvPr>
            <p:ph idx="15" type="subTitle"/>
          </p:nvPr>
        </p:nvSpPr>
        <p:spPr>
          <a:xfrm>
            <a:off x="6118550" y="3877525"/>
            <a:ext cx="2305500" cy="63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Closing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3d25799c56b_0_57"/>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Model Structure (AST)</a:t>
            </a:r>
            <a:endParaRPr b="1" sz="3200">
              <a:solidFill>
                <a:srgbClr val="FFFFFF"/>
              </a:solidFill>
              <a:latin typeface="Be Vietnam Pro"/>
              <a:ea typeface="Be Vietnam Pro"/>
              <a:cs typeface="Be Vietnam Pro"/>
              <a:sym typeface="Be Vietnam Pro"/>
            </a:endParaRPr>
          </a:p>
        </p:txBody>
      </p:sp>
      <p:pic>
        <p:nvPicPr>
          <p:cNvPr id="1166" name="Google Shape;1166;g3d25799c56b_0_57" title="eeei2t.png"/>
          <p:cNvPicPr preferRelativeResize="0"/>
          <p:nvPr/>
        </p:nvPicPr>
        <p:blipFill>
          <a:blip r:embed="rId3">
            <a:alphaModFix/>
          </a:blip>
          <a:stretch>
            <a:fillRect/>
          </a:stretch>
        </p:blipFill>
        <p:spPr>
          <a:xfrm>
            <a:off x="1000125" y="1821750"/>
            <a:ext cx="7143750" cy="2800350"/>
          </a:xfrm>
          <a:prstGeom prst="rect">
            <a:avLst/>
          </a:prstGeom>
          <a:noFill/>
          <a:ln>
            <a:noFill/>
          </a:ln>
        </p:spPr>
      </p:pic>
      <p:sp>
        <p:nvSpPr>
          <p:cNvPr id="1167" name="Google Shape;1167;g3d25799c56b_0_57"/>
          <p:cNvSpPr txBox="1"/>
          <p:nvPr/>
        </p:nvSpPr>
        <p:spPr>
          <a:xfrm>
            <a:off x="2689650" y="970175"/>
            <a:ext cx="3764700" cy="3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AC8D3"/>
                </a:solidFill>
                <a:latin typeface="League Spartan"/>
                <a:ea typeface="League Spartan"/>
                <a:cs typeface="League Spartan"/>
                <a:sym typeface="League Spartan"/>
              </a:rPr>
              <a:t>Extracted from TLA+ model</a:t>
            </a:r>
            <a:endParaRPr sz="2400">
              <a:solidFill>
                <a:srgbClr val="BAC8D3"/>
              </a:solidFill>
              <a:latin typeface="League Spartan"/>
              <a:ea typeface="League Spartan"/>
              <a:cs typeface="League Spartan"/>
              <a:sym typeface="League Spart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g3d25799c56b_0_60"/>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Mapping to UML</a:t>
            </a:r>
            <a:endParaRPr b="1" sz="3200">
              <a:solidFill>
                <a:srgbClr val="FFFFFF"/>
              </a:solidFill>
              <a:latin typeface="Be Vietnam Pro"/>
              <a:ea typeface="Be Vietnam Pro"/>
              <a:cs typeface="Be Vietnam Pro"/>
              <a:sym typeface="Be Vietnam Pro"/>
            </a:endParaRPr>
          </a:p>
        </p:txBody>
      </p:sp>
      <p:graphicFrame>
        <p:nvGraphicFramePr>
          <p:cNvPr id="1173" name="Google Shape;1173;g3d25799c56b_0_60"/>
          <p:cNvGraphicFramePr/>
          <p:nvPr/>
        </p:nvGraphicFramePr>
        <p:xfrm>
          <a:off x="1751013" y="1509116"/>
          <a:ext cx="3000000" cy="3000000"/>
        </p:xfrm>
        <a:graphic>
          <a:graphicData uri="http://schemas.openxmlformats.org/drawingml/2006/table">
            <a:tbl>
              <a:tblPr>
                <a:noFill/>
                <a:tableStyleId>{578C6BF5-03DE-4E26-88C3-4E8DA8AE2E45}</a:tableStyleId>
              </a:tblPr>
              <a:tblGrid>
                <a:gridCol w="1855975"/>
                <a:gridCol w="3785975"/>
              </a:tblGrid>
              <a:tr h="508075">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a:ea typeface="League Spartan"/>
                          <a:cs typeface="League Spartan"/>
                          <a:sym typeface="League Spartan"/>
                        </a:rPr>
                        <a:t>PlusCal</a:t>
                      </a:r>
                      <a:endParaRPr sz="2400" u="none" cap="none" strike="noStrike">
                        <a:solidFill>
                          <a:srgbClr val="FFFFFF"/>
                        </a:solidFill>
                        <a:latin typeface="League Spartan"/>
                        <a:ea typeface="League Spartan"/>
                        <a:cs typeface="League Spartan"/>
                        <a:sym typeface="League Spartan"/>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Medium"/>
                          <a:ea typeface="League Spartan Medium"/>
                          <a:cs typeface="League Spartan Medium"/>
                          <a:sym typeface="League Spartan Medium"/>
                        </a:rPr>
                        <a:t>Diagram</a:t>
                      </a:r>
                      <a:endParaRPr sz="2400" u="none" cap="none" strike="noStrike">
                        <a:solidFill>
                          <a:srgbClr val="FFFFFF"/>
                        </a:solidFill>
                        <a:latin typeface="League Spartan Medium"/>
                        <a:ea typeface="League Spartan Medium"/>
                        <a:cs typeface="League Spartan Medium"/>
                        <a:sym typeface="League Spartan Medium"/>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38950">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Light"/>
                          <a:ea typeface="League Spartan Light"/>
                          <a:cs typeface="League Spartan Light"/>
                          <a:sym typeface="League Spartan Light"/>
                        </a:rPr>
                        <a:t>process</a:t>
                      </a:r>
                      <a:endParaRPr sz="2400" u="none" cap="none" strike="noStrike">
                        <a:solidFill>
                          <a:srgbClr val="FFFFFF"/>
                        </a:solidFill>
                        <a:latin typeface="League Spartan Light"/>
                        <a:ea typeface="League Spartan Light"/>
                        <a:cs typeface="League Spartan Light"/>
                        <a:sym typeface="League Spartan Light"/>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Light"/>
                          <a:ea typeface="League Spartan Light"/>
                          <a:cs typeface="League Spartan Light"/>
                          <a:sym typeface="League Spartan Light"/>
                        </a:rPr>
                        <a:t>swimlane</a:t>
                      </a:r>
                      <a:endParaRPr sz="2400">
                        <a:solidFill>
                          <a:srgbClr val="FFFFFF"/>
                        </a:solidFill>
                        <a:latin typeface="League Spartan Light"/>
                        <a:ea typeface="League Spartan Light"/>
                        <a:cs typeface="League Spartan Light"/>
                        <a:sym typeface="League Spartan Light"/>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56800">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Light"/>
                          <a:ea typeface="League Spartan Light"/>
                          <a:cs typeface="League Spartan Light"/>
                          <a:sym typeface="League Spartan Light"/>
                        </a:rPr>
                        <a:t>while</a:t>
                      </a:r>
                      <a:endParaRPr sz="2400" u="none" cap="none" strike="noStrike">
                        <a:solidFill>
                          <a:srgbClr val="FFFFFF"/>
                        </a:solidFill>
                        <a:latin typeface="League Spartan Light"/>
                        <a:ea typeface="League Spartan Light"/>
                        <a:cs typeface="League Spartan Light"/>
                        <a:sym typeface="League Spartan Light"/>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Light"/>
                          <a:ea typeface="League Spartan Light"/>
                          <a:cs typeface="League Spartan Light"/>
                          <a:sym typeface="League Spartan Light"/>
                        </a:rPr>
                        <a:t>loop</a:t>
                      </a:r>
                      <a:endParaRPr sz="2400" u="none" cap="none" strike="noStrike">
                        <a:solidFill>
                          <a:srgbClr val="FFFFFF"/>
                        </a:solidFill>
                        <a:latin typeface="League Spartan Light"/>
                        <a:ea typeface="League Spartan Light"/>
                        <a:cs typeface="League Spartan Light"/>
                        <a:sym typeface="League Spartan Light"/>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6125">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Light"/>
                          <a:ea typeface="League Spartan Light"/>
                          <a:cs typeface="League Spartan Light"/>
                          <a:sym typeface="League Spartan Light"/>
                        </a:rPr>
                        <a:t>await</a:t>
                      </a:r>
                      <a:endParaRPr sz="2400" u="none" cap="none" strike="noStrike">
                        <a:solidFill>
                          <a:srgbClr val="FFFFFF"/>
                        </a:solidFill>
                        <a:latin typeface="League Spartan Light"/>
                        <a:ea typeface="League Spartan Light"/>
                        <a:cs typeface="League Spartan Light"/>
                        <a:sym typeface="League Spartan Light"/>
                      </a:endParaRPr>
                    </a:p>
                  </a:txBody>
                  <a:tcPr marT="0" marB="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2400">
                          <a:solidFill>
                            <a:srgbClr val="FFFFFF"/>
                          </a:solidFill>
                          <a:latin typeface="League Spartan Light"/>
                          <a:ea typeface="League Spartan Light"/>
                          <a:cs typeface="League Spartan Light"/>
                          <a:sym typeface="League Spartan Light"/>
                        </a:rPr>
                        <a:t>guard</a:t>
                      </a:r>
                      <a:endParaRPr sz="2400" u="none" cap="none" strike="noStrike">
                        <a:solidFill>
                          <a:srgbClr val="FFFFFF"/>
                        </a:solidFill>
                        <a:latin typeface="League Spartan Light"/>
                        <a:ea typeface="League Spartan Light"/>
                        <a:cs typeface="League Spartan Light"/>
                        <a:sym typeface="League Spartan Light"/>
                      </a:endParaRPr>
                    </a:p>
                  </a:txBody>
                  <a:tcPr marT="0" marB="0"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g3d25799c56b_0_63"/>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Generated Diagram</a:t>
            </a:r>
            <a:endParaRPr b="1" sz="3200">
              <a:solidFill>
                <a:srgbClr val="FFFFFF"/>
              </a:solidFill>
              <a:latin typeface="Be Vietnam Pro"/>
              <a:ea typeface="Be Vietnam Pro"/>
              <a:cs typeface="Be Vietnam Pro"/>
              <a:sym typeface="Be Vietnam Pro"/>
            </a:endParaRPr>
          </a:p>
        </p:txBody>
      </p:sp>
      <p:pic>
        <p:nvPicPr>
          <p:cNvPr id="1179" name="Google Shape;1179;g3d25799c56b_0_63" title="tattaa.png"/>
          <p:cNvPicPr preferRelativeResize="0"/>
          <p:nvPr/>
        </p:nvPicPr>
        <p:blipFill>
          <a:blip r:embed="rId3">
            <a:alphaModFix/>
          </a:blip>
          <a:stretch>
            <a:fillRect/>
          </a:stretch>
        </p:blipFill>
        <p:spPr>
          <a:xfrm>
            <a:off x="1146963" y="897100"/>
            <a:ext cx="6850074" cy="4055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g3ddf879c79f_0_2090"/>
          <p:cNvSpPr txBox="1"/>
          <p:nvPr/>
        </p:nvSpPr>
        <p:spPr>
          <a:xfrm>
            <a:off x="2579550" y="1592550"/>
            <a:ext cx="3984900" cy="19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BAC8D3"/>
                </a:solidFill>
                <a:latin typeface="League Spartan"/>
                <a:ea typeface="League Spartan"/>
                <a:cs typeface="League Spartan"/>
                <a:sym typeface="League Spartan"/>
              </a:rPr>
              <a:t>What you </a:t>
            </a:r>
            <a:r>
              <a:rPr lang="en" sz="4000">
                <a:solidFill>
                  <a:schemeClr val="dk1"/>
                </a:solidFill>
                <a:latin typeface="League Spartan"/>
                <a:ea typeface="League Spartan"/>
                <a:cs typeface="League Spartan"/>
                <a:sym typeface="League Spartan"/>
              </a:rPr>
              <a:t>see</a:t>
            </a:r>
            <a:r>
              <a:rPr lang="en" sz="4000">
                <a:solidFill>
                  <a:srgbClr val="BAC8D3"/>
                </a:solidFill>
                <a:latin typeface="League Spartan"/>
                <a:ea typeface="League Spartan"/>
                <a:cs typeface="League Spartan"/>
                <a:sym typeface="League Spartan"/>
              </a:rPr>
              <a:t> </a:t>
            </a:r>
            <a:endParaRPr sz="4000">
              <a:solidFill>
                <a:srgbClr val="BAC8D3"/>
              </a:solidFill>
              <a:latin typeface="League Spartan"/>
              <a:ea typeface="League Spartan"/>
              <a:cs typeface="League Spartan"/>
              <a:sym typeface="League Spartan"/>
            </a:endParaRPr>
          </a:p>
          <a:p>
            <a:pPr indent="0" lvl="0" marL="0" rtl="0" algn="ctr">
              <a:spcBef>
                <a:spcPts val="0"/>
              </a:spcBef>
              <a:spcAft>
                <a:spcPts val="0"/>
              </a:spcAft>
              <a:buNone/>
            </a:pPr>
            <a:r>
              <a:rPr lang="en" sz="4000">
                <a:solidFill>
                  <a:srgbClr val="BAC8D3"/>
                </a:solidFill>
                <a:latin typeface="League Spartan"/>
                <a:ea typeface="League Spartan"/>
                <a:cs typeface="League Spartan"/>
                <a:sym typeface="League Spartan"/>
              </a:rPr>
              <a:t>= </a:t>
            </a:r>
            <a:br>
              <a:rPr lang="en" sz="4000">
                <a:solidFill>
                  <a:srgbClr val="BAC8D3"/>
                </a:solidFill>
                <a:latin typeface="League Spartan"/>
                <a:ea typeface="League Spartan"/>
                <a:cs typeface="League Spartan"/>
                <a:sym typeface="League Spartan"/>
              </a:rPr>
            </a:br>
            <a:r>
              <a:rPr lang="en" sz="4000">
                <a:solidFill>
                  <a:srgbClr val="BAC8D3"/>
                </a:solidFill>
                <a:latin typeface="League Spartan"/>
                <a:ea typeface="League Spartan"/>
                <a:cs typeface="League Spartan"/>
                <a:sym typeface="League Spartan"/>
              </a:rPr>
              <a:t>What was </a:t>
            </a:r>
            <a:r>
              <a:rPr lang="en" sz="4000">
                <a:solidFill>
                  <a:schemeClr val="dk1"/>
                </a:solidFill>
                <a:latin typeface="League Spartan"/>
                <a:ea typeface="League Spartan"/>
                <a:cs typeface="League Spartan"/>
                <a:sym typeface="League Spartan"/>
              </a:rPr>
              <a:t>verified</a:t>
            </a:r>
            <a:endParaRPr sz="4000">
              <a:solidFill>
                <a:schemeClr val="dk1"/>
              </a:solidFill>
              <a:latin typeface="League Spartan"/>
              <a:ea typeface="League Spartan"/>
              <a:cs typeface="League Spartan"/>
              <a:sym typeface="League Spart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g3de264f48a1_0_11"/>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PDF Output</a:t>
            </a:r>
            <a:endParaRPr b="1" sz="3200">
              <a:solidFill>
                <a:srgbClr val="FFFFFF"/>
              </a:solidFill>
              <a:latin typeface="Be Vietnam Pro"/>
              <a:ea typeface="Be Vietnam Pro"/>
              <a:cs typeface="Be Vietnam Pro"/>
              <a:sym typeface="Be Vietnam Pro"/>
            </a:endParaRPr>
          </a:p>
        </p:txBody>
      </p:sp>
      <p:pic>
        <p:nvPicPr>
          <p:cNvPr id="1190" name="Google Shape;1190;g3de264f48a1_0_11" title="Captura de pantalla 2026-04-09 a las 15.09.44.png"/>
          <p:cNvPicPr preferRelativeResize="0"/>
          <p:nvPr/>
        </p:nvPicPr>
        <p:blipFill>
          <a:blip r:embed="rId3">
            <a:alphaModFix/>
          </a:blip>
          <a:stretch>
            <a:fillRect/>
          </a:stretch>
        </p:blipFill>
        <p:spPr>
          <a:xfrm>
            <a:off x="760550" y="935625"/>
            <a:ext cx="3342624" cy="4055477"/>
          </a:xfrm>
          <a:prstGeom prst="rect">
            <a:avLst/>
          </a:prstGeom>
          <a:noFill/>
          <a:ln>
            <a:noFill/>
          </a:ln>
        </p:spPr>
      </p:pic>
      <p:pic>
        <p:nvPicPr>
          <p:cNvPr id="1191" name="Google Shape;1191;g3de264f48a1_0_11" title="Captura de pantalla 2026-04-09 a las 15.11.08.png"/>
          <p:cNvPicPr preferRelativeResize="0"/>
          <p:nvPr/>
        </p:nvPicPr>
        <p:blipFill>
          <a:blip r:embed="rId4">
            <a:alphaModFix/>
          </a:blip>
          <a:stretch>
            <a:fillRect/>
          </a:stretch>
        </p:blipFill>
        <p:spPr>
          <a:xfrm>
            <a:off x="5100799" y="935625"/>
            <a:ext cx="3328773" cy="40554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g3d52d58d69a_0_10"/>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Supported Diagrams</a:t>
            </a:r>
            <a:endParaRPr b="1" sz="3200">
              <a:solidFill>
                <a:srgbClr val="FFFFFF"/>
              </a:solidFill>
              <a:latin typeface="Be Vietnam Pro"/>
              <a:ea typeface="Be Vietnam Pro"/>
              <a:cs typeface="Be Vietnam Pro"/>
              <a:sym typeface="Be Vietnam Pro"/>
            </a:endParaRPr>
          </a:p>
        </p:txBody>
      </p:sp>
      <p:sp>
        <p:nvSpPr>
          <p:cNvPr id="1197" name="Google Shape;1197;g3d52d58d69a_0_10"/>
          <p:cNvSpPr txBox="1"/>
          <p:nvPr/>
        </p:nvSpPr>
        <p:spPr>
          <a:xfrm>
            <a:off x="335625" y="3122575"/>
            <a:ext cx="25218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Activity</a:t>
            </a:r>
            <a:endParaRPr b="0" i="0" sz="2200" u="none" cap="none" strike="noStrike">
              <a:solidFill>
                <a:srgbClr val="FFFFFF"/>
              </a:solidFill>
              <a:latin typeface="League Spartan"/>
              <a:ea typeface="League Spartan"/>
              <a:cs typeface="League Spartan"/>
              <a:sym typeface="League Spartan"/>
            </a:endParaRPr>
          </a:p>
        </p:txBody>
      </p:sp>
      <p:sp>
        <p:nvSpPr>
          <p:cNvPr id="1198" name="Google Shape;1198;g3d52d58d69a_0_10"/>
          <p:cNvSpPr txBox="1"/>
          <p:nvPr/>
        </p:nvSpPr>
        <p:spPr>
          <a:xfrm>
            <a:off x="3072000" y="3122575"/>
            <a:ext cx="30000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Sequence</a:t>
            </a:r>
            <a:endParaRPr b="0" i="0" sz="2200" u="none" cap="none" strike="noStrike">
              <a:solidFill>
                <a:srgbClr val="FFFFFF"/>
              </a:solidFill>
              <a:latin typeface="League Spartan"/>
              <a:ea typeface="League Spartan"/>
              <a:cs typeface="League Spartan"/>
              <a:sym typeface="League Spartan"/>
            </a:endParaRPr>
          </a:p>
        </p:txBody>
      </p:sp>
      <p:sp>
        <p:nvSpPr>
          <p:cNvPr id="1199" name="Google Shape;1199;g3d52d58d69a_0_10"/>
          <p:cNvSpPr txBox="1"/>
          <p:nvPr/>
        </p:nvSpPr>
        <p:spPr>
          <a:xfrm>
            <a:off x="6210975" y="3122575"/>
            <a:ext cx="26280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Predicate-Action</a:t>
            </a:r>
            <a:endParaRPr b="0" i="0" sz="2200" u="none" cap="none" strike="noStrike">
              <a:solidFill>
                <a:srgbClr val="FFFFFF"/>
              </a:solidFill>
              <a:latin typeface="Be Vietnam Pro"/>
              <a:ea typeface="Be Vietnam Pro"/>
              <a:cs typeface="Be Vietnam Pro"/>
              <a:sym typeface="Be Vietnam Pro"/>
            </a:endParaRPr>
          </a:p>
        </p:txBody>
      </p:sp>
      <p:sp>
        <p:nvSpPr>
          <p:cNvPr id="1200" name="Google Shape;1200;g3d52d58d69a_0_10"/>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201" name="Google Shape;1201;g3d52d58d69a_0_10"/>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202" name="Google Shape;1202;g3d52d58d69a_0_10"/>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1203" name="Google Shape;1203;g3d52d58d69a_0_10"/>
          <p:cNvGrpSpPr/>
          <p:nvPr/>
        </p:nvGrpSpPr>
        <p:grpSpPr>
          <a:xfrm>
            <a:off x="1228055" y="2109264"/>
            <a:ext cx="736942" cy="734514"/>
            <a:chOff x="852385" y="1510916"/>
            <a:chExt cx="353145" cy="351998"/>
          </a:xfrm>
        </p:grpSpPr>
        <p:sp>
          <p:nvSpPr>
            <p:cNvPr id="1204" name="Google Shape;1204;g3d52d58d69a_0_10"/>
            <p:cNvSpPr/>
            <p:nvPr/>
          </p:nvSpPr>
          <p:spPr>
            <a:xfrm>
              <a:off x="852385" y="1510916"/>
              <a:ext cx="353145" cy="187785"/>
            </a:xfrm>
            <a:custGeom>
              <a:rect b="b" l="l" r="r" t="t"/>
              <a:pathLst>
                <a:path extrusionOk="0" h="5895" w="11086">
                  <a:moveTo>
                    <a:pt x="6145" y="334"/>
                  </a:moveTo>
                  <a:lnTo>
                    <a:pt x="6145" y="703"/>
                  </a:lnTo>
                  <a:lnTo>
                    <a:pt x="4942" y="703"/>
                  </a:lnTo>
                  <a:lnTo>
                    <a:pt x="4942" y="334"/>
                  </a:lnTo>
                  <a:close/>
                  <a:moveTo>
                    <a:pt x="10764" y="1025"/>
                  </a:moveTo>
                  <a:lnTo>
                    <a:pt x="10764" y="1596"/>
                  </a:lnTo>
                  <a:lnTo>
                    <a:pt x="346" y="1596"/>
                  </a:lnTo>
                  <a:lnTo>
                    <a:pt x="346" y="1025"/>
                  </a:lnTo>
                  <a:close/>
                  <a:moveTo>
                    <a:pt x="4775" y="1"/>
                  </a:moveTo>
                  <a:cubicBezTo>
                    <a:pt x="4692" y="1"/>
                    <a:pt x="4621" y="84"/>
                    <a:pt x="4621" y="167"/>
                  </a:cubicBezTo>
                  <a:lnTo>
                    <a:pt x="4621" y="703"/>
                  </a:lnTo>
                  <a:lnTo>
                    <a:pt x="168" y="703"/>
                  </a:lnTo>
                  <a:cubicBezTo>
                    <a:pt x="72" y="703"/>
                    <a:pt x="1" y="775"/>
                    <a:pt x="1" y="870"/>
                  </a:cubicBezTo>
                  <a:lnTo>
                    <a:pt x="1" y="1751"/>
                  </a:lnTo>
                  <a:cubicBezTo>
                    <a:pt x="1" y="1834"/>
                    <a:pt x="72" y="1906"/>
                    <a:pt x="168" y="1906"/>
                  </a:cubicBezTo>
                  <a:lnTo>
                    <a:pt x="656" y="1906"/>
                  </a:lnTo>
                  <a:lnTo>
                    <a:pt x="656" y="2620"/>
                  </a:lnTo>
                  <a:cubicBezTo>
                    <a:pt x="656" y="2715"/>
                    <a:pt x="727" y="2787"/>
                    <a:pt x="822" y="2787"/>
                  </a:cubicBezTo>
                  <a:cubicBezTo>
                    <a:pt x="906" y="2787"/>
                    <a:pt x="989" y="2715"/>
                    <a:pt x="989" y="2620"/>
                  </a:cubicBezTo>
                  <a:lnTo>
                    <a:pt x="989" y="1906"/>
                  </a:lnTo>
                  <a:lnTo>
                    <a:pt x="10109" y="1906"/>
                  </a:lnTo>
                  <a:lnTo>
                    <a:pt x="10109" y="5740"/>
                  </a:lnTo>
                  <a:cubicBezTo>
                    <a:pt x="10109" y="5823"/>
                    <a:pt x="10181" y="5894"/>
                    <a:pt x="10276" y="5894"/>
                  </a:cubicBezTo>
                  <a:cubicBezTo>
                    <a:pt x="10359" y="5894"/>
                    <a:pt x="10431" y="5823"/>
                    <a:pt x="10431" y="5740"/>
                  </a:cubicBezTo>
                  <a:lnTo>
                    <a:pt x="10431" y="1918"/>
                  </a:lnTo>
                  <a:lnTo>
                    <a:pt x="10931" y="1918"/>
                  </a:lnTo>
                  <a:cubicBezTo>
                    <a:pt x="11014" y="1918"/>
                    <a:pt x="11086" y="1846"/>
                    <a:pt x="11086" y="1763"/>
                  </a:cubicBezTo>
                  <a:lnTo>
                    <a:pt x="11086" y="882"/>
                  </a:lnTo>
                  <a:cubicBezTo>
                    <a:pt x="11086" y="775"/>
                    <a:pt x="11014" y="703"/>
                    <a:pt x="10931" y="703"/>
                  </a:cubicBezTo>
                  <a:lnTo>
                    <a:pt x="6478" y="703"/>
                  </a:lnTo>
                  <a:lnTo>
                    <a:pt x="6478" y="167"/>
                  </a:lnTo>
                  <a:cubicBezTo>
                    <a:pt x="6478" y="84"/>
                    <a:pt x="6406" y="1"/>
                    <a:pt x="6311" y="1"/>
                  </a:cubicBezTo>
                  <a:close/>
                </a:path>
              </a:pathLst>
            </a:custGeom>
            <a:solidFill>
              <a:srgbClr val="657E93"/>
            </a:solidFill>
            <a:ln>
              <a:noFill/>
            </a:ln>
          </p:spPr>
          <p:txBody>
            <a:bodyPr anchorCtr="0" anchor="ctr" bIns="190775" lIns="190775" spcFirstLastPara="1" rIns="190775" wrap="square" tIns="190775">
              <a:noAutofit/>
            </a:bodyPr>
            <a:lstStyle/>
            <a:p>
              <a:pPr indent="0" lvl="0" marL="0" rtl="0" algn="l">
                <a:spcBef>
                  <a:spcPts val="0"/>
                </a:spcBef>
                <a:spcAft>
                  <a:spcPts val="0"/>
                </a:spcAft>
                <a:buNone/>
              </a:pPr>
              <a:r>
                <a:t/>
              </a:r>
              <a:endParaRPr/>
            </a:p>
          </p:txBody>
        </p:sp>
        <p:sp>
          <p:nvSpPr>
            <p:cNvPr id="1205" name="Google Shape;1205;g3d52d58d69a_0_10"/>
            <p:cNvSpPr/>
            <p:nvPr/>
          </p:nvSpPr>
          <p:spPr>
            <a:xfrm>
              <a:off x="852385" y="1609921"/>
              <a:ext cx="353145" cy="252992"/>
            </a:xfrm>
            <a:custGeom>
              <a:rect b="b" l="l" r="r" t="t"/>
              <a:pathLst>
                <a:path extrusionOk="0" h="7942" w="11086">
                  <a:moveTo>
                    <a:pt x="10764" y="4382"/>
                  </a:moveTo>
                  <a:lnTo>
                    <a:pt x="10764" y="4953"/>
                  </a:lnTo>
                  <a:lnTo>
                    <a:pt x="346" y="4953"/>
                  </a:lnTo>
                  <a:lnTo>
                    <a:pt x="346" y="4382"/>
                  </a:lnTo>
                  <a:close/>
                  <a:moveTo>
                    <a:pt x="6406" y="5275"/>
                  </a:moveTo>
                  <a:lnTo>
                    <a:pt x="6895" y="6168"/>
                  </a:lnTo>
                  <a:lnTo>
                    <a:pt x="4228" y="6168"/>
                  </a:lnTo>
                  <a:lnTo>
                    <a:pt x="4716" y="5275"/>
                  </a:lnTo>
                  <a:close/>
                  <a:moveTo>
                    <a:pt x="4335" y="5275"/>
                  </a:moveTo>
                  <a:lnTo>
                    <a:pt x="3049" y="7608"/>
                  </a:lnTo>
                  <a:lnTo>
                    <a:pt x="2573" y="7608"/>
                  </a:lnTo>
                  <a:lnTo>
                    <a:pt x="3859" y="5275"/>
                  </a:lnTo>
                  <a:close/>
                  <a:moveTo>
                    <a:pt x="7240" y="5275"/>
                  </a:moveTo>
                  <a:lnTo>
                    <a:pt x="8514" y="7608"/>
                  </a:lnTo>
                  <a:lnTo>
                    <a:pt x="8038" y="7608"/>
                  </a:lnTo>
                  <a:lnTo>
                    <a:pt x="6764" y="5275"/>
                  </a:lnTo>
                  <a:close/>
                  <a:moveTo>
                    <a:pt x="822" y="0"/>
                  </a:moveTo>
                  <a:cubicBezTo>
                    <a:pt x="727" y="0"/>
                    <a:pt x="656" y="84"/>
                    <a:pt x="656" y="167"/>
                  </a:cubicBezTo>
                  <a:lnTo>
                    <a:pt x="656" y="4072"/>
                  </a:lnTo>
                  <a:lnTo>
                    <a:pt x="168" y="4072"/>
                  </a:lnTo>
                  <a:cubicBezTo>
                    <a:pt x="72" y="4072"/>
                    <a:pt x="1" y="4144"/>
                    <a:pt x="1" y="4239"/>
                  </a:cubicBezTo>
                  <a:lnTo>
                    <a:pt x="1" y="5108"/>
                  </a:lnTo>
                  <a:cubicBezTo>
                    <a:pt x="1" y="5203"/>
                    <a:pt x="72" y="5275"/>
                    <a:pt x="168" y="5275"/>
                  </a:cubicBezTo>
                  <a:lnTo>
                    <a:pt x="3489" y="5275"/>
                  </a:lnTo>
                  <a:lnTo>
                    <a:pt x="2144" y="7704"/>
                  </a:lnTo>
                  <a:cubicBezTo>
                    <a:pt x="2120" y="7751"/>
                    <a:pt x="2120" y="7811"/>
                    <a:pt x="2144" y="7870"/>
                  </a:cubicBezTo>
                  <a:cubicBezTo>
                    <a:pt x="2180" y="7906"/>
                    <a:pt x="2239" y="7942"/>
                    <a:pt x="2275" y="7942"/>
                  </a:cubicBezTo>
                  <a:lnTo>
                    <a:pt x="3132" y="7942"/>
                  </a:lnTo>
                  <a:cubicBezTo>
                    <a:pt x="3192" y="7942"/>
                    <a:pt x="3251" y="7906"/>
                    <a:pt x="3275" y="7846"/>
                  </a:cubicBezTo>
                  <a:lnTo>
                    <a:pt x="3644" y="7168"/>
                  </a:lnTo>
                  <a:lnTo>
                    <a:pt x="4644" y="7168"/>
                  </a:lnTo>
                  <a:cubicBezTo>
                    <a:pt x="4728" y="7168"/>
                    <a:pt x="4811" y="7096"/>
                    <a:pt x="4811" y="7001"/>
                  </a:cubicBezTo>
                  <a:cubicBezTo>
                    <a:pt x="4811" y="6906"/>
                    <a:pt x="4728" y="6834"/>
                    <a:pt x="4644" y="6834"/>
                  </a:cubicBezTo>
                  <a:lnTo>
                    <a:pt x="3823" y="6834"/>
                  </a:lnTo>
                  <a:lnTo>
                    <a:pt x="4037" y="6465"/>
                  </a:lnTo>
                  <a:lnTo>
                    <a:pt x="7061" y="6465"/>
                  </a:lnTo>
                  <a:lnTo>
                    <a:pt x="7252" y="6834"/>
                  </a:lnTo>
                  <a:lnTo>
                    <a:pt x="5299" y="6834"/>
                  </a:lnTo>
                  <a:cubicBezTo>
                    <a:pt x="5216" y="6834"/>
                    <a:pt x="5133" y="6906"/>
                    <a:pt x="5133" y="7001"/>
                  </a:cubicBezTo>
                  <a:cubicBezTo>
                    <a:pt x="5133" y="7096"/>
                    <a:pt x="5216" y="7168"/>
                    <a:pt x="5299" y="7168"/>
                  </a:cubicBezTo>
                  <a:lnTo>
                    <a:pt x="7430" y="7168"/>
                  </a:lnTo>
                  <a:lnTo>
                    <a:pt x="7800" y="7846"/>
                  </a:lnTo>
                  <a:cubicBezTo>
                    <a:pt x="7835" y="7894"/>
                    <a:pt x="7895" y="7942"/>
                    <a:pt x="7954" y="7942"/>
                  </a:cubicBezTo>
                  <a:lnTo>
                    <a:pt x="8800" y="7942"/>
                  </a:lnTo>
                  <a:cubicBezTo>
                    <a:pt x="8859" y="7942"/>
                    <a:pt x="8907" y="7906"/>
                    <a:pt x="8931" y="7870"/>
                  </a:cubicBezTo>
                  <a:cubicBezTo>
                    <a:pt x="8966" y="7823"/>
                    <a:pt x="8966" y="7763"/>
                    <a:pt x="8931" y="7704"/>
                  </a:cubicBezTo>
                  <a:lnTo>
                    <a:pt x="7597" y="5275"/>
                  </a:lnTo>
                  <a:lnTo>
                    <a:pt x="10931" y="5275"/>
                  </a:lnTo>
                  <a:cubicBezTo>
                    <a:pt x="11014" y="5275"/>
                    <a:pt x="11086" y="5203"/>
                    <a:pt x="11086" y="5108"/>
                  </a:cubicBezTo>
                  <a:lnTo>
                    <a:pt x="11086" y="4239"/>
                  </a:lnTo>
                  <a:cubicBezTo>
                    <a:pt x="11086" y="4144"/>
                    <a:pt x="11014" y="4072"/>
                    <a:pt x="10931" y="4072"/>
                  </a:cubicBezTo>
                  <a:lnTo>
                    <a:pt x="10431" y="4072"/>
                  </a:lnTo>
                  <a:lnTo>
                    <a:pt x="10431" y="3263"/>
                  </a:lnTo>
                  <a:cubicBezTo>
                    <a:pt x="10431" y="3179"/>
                    <a:pt x="10359" y="3108"/>
                    <a:pt x="10276" y="3108"/>
                  </a:cubicBezTo>
                  <a:cubicBezTo>
                    <a:pt x="10181" y="3108"/>
                    <a:pt x="10109" y="3179"/>
                    <a:pt x="10109" y="3263"/>
                  </a:cubicBezTo>
                  <a:lnTo>
                    <a:pt x="10109" y="4072"/>
                  </a:lnTo>
                  <a:lnTo>
                    <a:pt x="989" y="4072"/>
                  </a:lnTo>
                  <a:lnTo>
                    <a:pt x="989" y="167"/>
                  </a:lnTo>
                  <a:cubicBezTo>
                    <a:pt x="989" y="84"/>
                    <a:pt x="906" y="0"/>
                    <a:pt x="822" y="0"/>
                  </a:cubicBezTo>
                  <a:close/>
                </a:path>
              </a:pathLst>
            </a:custGeom>
            <a:solidFill>
              <a:srgbClr val="657E93"/>
            </a:solidFill>
            <a:ln>
              <a:noFill/>
            </a:ln>
          </p:spPr>
          <p:txBody>
            <a:bodyPr anchorCtr="0" anchor="ctr" bIns="190775" lIns="190775" spcFirstLastPara="1" rIns="190775" wrap="square" tIns="190775">
              <a:noAutofit/>
            </a:bodyPr>
            <a:lstStyle/>
            <a:p>
              <a:pPr indent="0" lvl="0" marL="0" rtl="0" algn="l">
                <a:spcBef>
                  <a:spcPts val="0"/>
                </a:spcBef>
                <a:spcAft>
                  <a:spcPts val="0"/>
                </a:spcAft>
                <a:buNone/>
              </a:pPr>
              <a:r>
                <a:t/>
              </a:r>
              <a:endParaRPr/>
            </a:p>
          </p:txBody>
        </p:sp>
        <p:sp>
          <p:nvSpPr>
            <p:cNvPr id="1206" name="Google Shape;1206;g3d52d58d69a_0_10"/>
            <p:cNvSpPr/>
            <p:nvPr/>
          </p:nvSpPr>
          <p:spPr>
            <a:xfrm>
              <a:off x="928264" y="1584501"/>
              <a:ext cx="198775" cy="140735"/>
            </a:xfrm>
            <a:custGeom>
              <a:rect b="b" l="l" r="r" t="t"/>
              <a:pathLst>
                <a:path extrusionOk="0" h="4418" w="6240">
                  <a:moveTo>
                    <a:pt x="5608" y="322"/>
                  </a:moveTo>
                  <a:cubicBezTo>
                    <a:pt x="5787" y="322"/>
                    <a:pt x="5929" y="465"/>
                    <a:pt x="5929" y="643"/>
                  </a:cubicBezTo>
                  <a:cubicBezTo>
                    <a:pt x="5929" y="798"/>
                    <a:pt x="5775" y="953"/>
                    <a:pt x="5608" y="953"/>
                  </a:cubicBezTo>
                  <a:cubicBezTo>
                    <a:pt x="5453" y="953"/>
                    <a:pt x="5298" y="822"/>
                    <a:pt x="5298" y="643"/>
                  </a:cubicBezTo>
                  <a:cubicBezTo>
                    <a:pt x="5298" y="477"/>
                    <a:pt x="5429" y="322"/>
                    <a:pt x="5608" y="322"/>
                  </a:cubicBezTo>
                  <a:close/>
                  <a:moveTo>
                    <a:pt x="2131" y="1334"/>
                  </a:moveTo>
                  <a:cubicBezTo>
                    <a:pt x="2310" y="1334"/>
                    <a:pt x="2441" y="1477"/>
                    <a:pt x="2441" y="1656"/>
                  </a:cubicBezTo>
                  <a:cubicBezTo>
                    <a:pt x="2441" y="1834"/>
                    <a:pt x="2310" y="1965"/>
                    <a:pt x="2131" y="1965"/>
                  </a:cubicBezTo>
                  <a:cubicBezTo>
                    <a:pt x="1965" y="1965"/>
                    <a:pt x="1822" y="1834"/>
                    <a:pt x="1822" y="1656"/>
                  </a:cubicBezTo>
                  <a:cubicBezTo>
                    <a:pt x="1822" y="1489"/>
                    <a:pt x="1953" y="1334"/>
                    <a:pt x="2131" y="1334"/>
                  </a:cubicBezTo>
                  <a:close/>
                  <a:moveTo>
                    <a:pt x="4036" y="2429"/>
                  </a:moveTo>
                  <a:cubicBezTo>
                    <a:pt x="4215" y="2429"/>
                    <a:pt x="4346" y="2560"/>
                    <a:pt x="4346" y="2739"/>
                  </a:cubicBezTo>
                  <a:cubicBezTo>
                    <a:pt x="4346" y="2918"/>
                    <a:pt x="4203" y="3049"/>
                    <a:pt x="4036" y="3049"/>
                  </a:cubicBezTo>
                  <a:cubicBezTo>
                    <a:pt x="3870" y="3049"/>
                    <a:pt x="3727" y="2918"/>
                    <a:pt x="3727" y="2739"/>
                  </a:cubicBezTo>
                  <a:cubicBezTo>
                    <a:pt x="3727" y="2572"/>
                    <a:pt x="3858" y="2429"/>
                    <a:pt x="4036" y="2429"/>
                  </a:cubicBezTo>
                  <a:close/>
                  <a:moveTo>
                    <a:pt x="595" y="3501"/>
                  </a:moveTo>
                  <a:cubicBezTo>
                    <a:pt x="774" y="3501"/>
                    <a:pt x="905" y="3632"/>
                    <a:pt x="905" y="3811"/>
                  </a:cubicBezTo>
                  <a:cubicBezTo>
                    <a:pt x="905" y="3989"/>
                    <a:pt x="762" y="4120"/>
                    <a:pt x="595" y="4120"/>
                  </a:cubicBezTo>
                  <a:cubicBezTo>
                    <a:pt x="429" y="4120"/>
                    <a:pt x="286" y="3989"/>
                    <a:pt x="286" y="3811"/>
                  </a:cubicBezTo>
                  <a:cubicBezTo>
                    <a:pt x="286" y="3644"/>
                    <a:pt x="417" y="3501"/>
                    <a:pt x="595" y="3501"/>
                  </a:cubicBezTo>
                  <a:close/>
                  <a:moveTo>
                    <a:pt x="5608" y="1"/>
                  </a:moveTo>
                  <a:cubicBezTo>
                    <a:pt x="5275" y="1"/>
                    <a:pt x="4989" y="286"/>
                    <a:pt x="4989" y="632"/>
                  </a:cubicBezTo>
                  <a:cubicBezTo>
                    <a:pt x="4989" y="786"/>
                    <a:pt x="5048" y="941"/>
                    <a:pt x="5156" y="1048"/>
                  </a:cubicBezTo>
                  <a:lnTo>
                    <a:pt x="4239" y="2132"/>
                  </a:lnTo>
                  <a:cubicBezTo>
                    <a:pt x="4179" y="2120"/>
                    <a:pt x="4108" y="2096"/>
                    <a:pt x="4048" y="2096"/>
                  </a:cubicBezTo>
                  <a:cubicBezTo>
                    <a:pt x="3858" y="2096"/>
                    <a:pt x="3679" y="2191"/>
                    <a:pt x="3560" y="2334"/>
                  </a:cubicBezTo>
                  <a:lnTo>
                    <a:pt x="2739" y="1882"/>
                  </a:lnTo>
                  <a:cubicBezTo>
                    <a:pt x="2774" y="1798"/>
                    <a:pt x="2786" y="1727"/>
                    <a:pt x="2786" y="1656"/>
                  </a:cubicBezTo>
                  <a:cubicBezTo>
                    <a:pt x="2786" y="1310"/>
                    <a:pt x="2500" y="1024"/>
                    <a:pt x="2155" y="1024"/>
                  </a:cubicBezTo>
                  <a:cubicBezTo>
                    <a:pt x="1822" y="1024"/>
                    <a:pt x="1536" y="1310"/>
                    <a:pt x="1536" y="1656"/>
                  </a:cubicBezTo>
                  <a:cubicBezTo>
                    <a:pt x="1536" y="1822"/>
                    <a:pt x="1596" y="1953"/>
                    <a:pt x="1703" y="2072"/>
                  </a:cubicBezTo>
                  <a:lnTo>
                    <a:pt x="834" y="3203"/>
                  </a:lnTo>
                  <a:cubicBezTo>
                    <a:pt x="774" y="3191"/>
                    <a:pt x="703" y="3168"/>
                    <a:pt x="631" y="3168"/>
                  </a:cubicBezTo>
                  <a:cubicBezTo>
                    <a:pt x="286" y="3168"/>
                    <a:pt x="0" y="3453"/>
                    <a:pt x="0" y="3799"/>
                  </a:cubicBezTo>
                  <a:cubicBezTo>
                    <a:pt x="0" y="4144"/>
                    <a:pt x="286" y="4418"/>
                    <a:pt x="631" y="4418"/>
                  </a:cubicBezTo>
                  <a:cubicBezTo>
                    <a:pt x="965" y="4418"/>
                    <a:pt x="1250" y="4144"/>
                    <a:pt x="1250" y="3799"/>
                  </a:cubicBezTo>
                  <a:cubicBezTo>
                    <a:pt x="1250" y="3632"/>
                    <a:pt x="1191" y="3501"/>
                    <a:pt x="1084" y="3382"/>
                  </a:cubicBezTo>
                  <a:lnTo>
                    <a:pt x="1953" y="2251"/>
                  </a:lnTo>
                  <a:cubicBezTo>
                    <a:pt x="2012" y="2263"/>
                    <a:pt x="2084" y="2275"/>
                    <a:pt x="2155" y="2275"/>
                  </a:cubicBezTo>
                  <a:cubicBezTo>
                    <a:pt x="2310" y="2275"/>
                    <a:pt x="2441" y="2215"/>
                    <a:pt x="2560" y="2144"/>
                  </a:cubicBezTo>
                  <a:lnTo>
                    <a:pt x="3441" y="2632"/>
                  </a:lnTo>
                  <a:cubicBezTo>
                    <a:pt x="3441" y="2668"/>
                    <a:pt x="3429" y="2691"/>
                    <a:pt x="3429" y="2739"/>
                  </a:cubicBezTo>
                  <a:cubicBezTo>
                    <a:pt x="3429" y="3084"/>
                    <a:pt x="3703" y="3370"/>
                    <a:pt x="4048" y="3370"/>
                  </a:cubicBezTo>
                  <a:cubicBezTo>
                    <a:pt x="4394" y="3370"/>
                    <a:pt x="4679" y="3084"/>
                    <a:pt x="4679" y="2739"/>
                  </a:cubicBezTo>
                  <a:cubicBezTo>
                    <a:pt x="4679" y="2572"/>
                    <a:pt x="4620" y="2429"/>
                    <a:pt x="4513" y="2322"/>
                  </a:cubicBezTo>
                  <a:lnTo>
                    <a:pt x="5418" y="1239"/>
                  </a:lnTo>
                  <a:cubicBezTo>
                    <a:pt x="5477" y="1251"/>
                    <a:pt x="5548" y="1263"/>
                    <a:pt x="5608" y="1263"/>
                  </a:cubicBezTo>
                  <a:cubicBezTo>
                    <a:pt x="5953" y="1263"/>
                    <a:pt x="6239" y="989"/>
                    <a:pt x="6239" y="643"/>
                  </a:cubicBezTo>
                  <a:cubicBezTo>
                    <a:pt x="6239" y="286"/>
                    <a:pt x="5953" y="1"/>
                    <a:pt x="5608" y="1"/>
                  </a:cubicBezTo>
                  <a:close/>
                </a:path>
              </a:pathLst>
            </a:custGeom>
            <a:solidFill>
              <a:srgbClr val="657E93"/>
            </a:solidFill>
            <a:ln>
              <a:noFill/>
            </a:ln>
          </p:spPr>
          <p:txBody>
            <a:bodyPr anchorCtr="0" anchor="ctr" bIns="190775" lIns="190775" spcFirstLastPara="1" rIns="190775" wrap="square" tIns="190775">
              <a:noAutofit/>
            </a:bodyPr>
            <a:lstStyle/>
            <a:p>
              <a:pPr indent="0" lvl="0" marL="0" rtl="0" algn="l">
                <a:spcBef>
                  <a:spcPts val="0"/>
                </a:spcBef>
                <a:spcAft>
                  <a:spcPts val="0"/>
                </a:spcAft>
                <a:buNone/>
              </a:pPr>
              <a:r>
                <a:t/>
              </a:r>
              <a:endParaRPr/>
            </a:p>
          </p:txBody>
        </p:sp>
      </p:grpSp>
      <p:grpSp>
        <p:nvGrpSpPr>
          <p:cNvPr id="1207" name="Google Shape;1207;g3d52d58d69a_0_10"/>
          <p:cNvGrpSpPr/>
          <p:nvPr/>
        </p:nvGrpSpPr>
        <p:grpSpPr>
          <a:xfrm>
            <a:off x="4080648" y="2029196"/>
            <a:ext cx="863887" cy="875389"/>
            <a:chOff x="3979435" y="1976585"/>
            <a:chExt cx="345265" cy="349848"/>
          </a:xfrm>
        </p:grpSpPr>
        <p:sp>
          <p:nvSpPr>
            <p:cNvPr id="1208" name="Google Shape;1208;g3d52d58d69a_0_10"/>
            <p:cNvSpPr/>
            <p:nvPr/>
          </p:nvSpPr>
          <p:spPr>
            <a:xfrm>
              <a:off x="3979435" y="1976585"/>
              <a:ext cx="345265" cy="349848"/>
            </a:xfrm>
            <a:custGeom>
              <a:rect b="b" l="l" r="r" t="t"/>
              <a:pathLst>
                <a:path extrusionOk="0" h="10992" w="10848">
                  <a:moveTo>
                    <a:pt x="6632" y="322"/>
                  </a:moveTo>
                  <a:cubicBezTo>
                    <a:pt x="6859" y="322"/>
                    <a:pt x="7013" y="501"/>
                    <a:pt x="7013" y="715"/>
                  </a:cubicBezTo>
                  <a:cubicBezTo>
                    <a:pt x="7013" y="929"/>
                    <a:pt x="6835" y="1096"/>
                    <a:pt x="6632" y="1096"/>
                  </a:cubicBezTo>
                  <a:lnTo>
                    <a:pt x="4906" y="1096"/>
                  </a:lnTo>
                  <a:cubicBezTo>
                    <a:pt x="4680" y="1096"/>
                    <a:pt x="4513" y="918"/>
                    <a:pt x="4513" y="715"/>
                  </a:cubicBezTo>
                  <a:cubicBezTo>
                    <a:pt x="4513" y="489"/>
                    <a:pt x="4692" y="322"/>
                    <a:pt x="4906" y="322"/>
                  </a:cubicBezTo>
                  <a:close/>
                  <a:moveTo>
                    <a:pt x="5966" y="1429"/>
                  </a:moveTo>
                  <a:lnTo>
                    <a:pt x="5966" y="1965"/>
                  </a:lnTo>
                  <a:lnTo>
                    <a:pt x="5561" y="1965"/>
                  </a:lnTo>
                  <a:lnTo>
                    <a:pt x="5561" y="1429"/>
                  </a:lnTo>
                  <a:close/>
                  <a:moveTo>
                    <a:pt x="5775" y="2289"/>
                  </a:moveTo>
                  <a:cubicBezTo>
                    <a:pt x="6988" y="2289"/>
                    <a:pt x="8193" y="2825"/>
                    <a:pt x="9026" y="3835"/>
                  </a:cubicBezTo>
                  <a:cubicBezTo>
                    <a:pt x="10466" y="5620"/>
                    <a:pt x="10204" y="8276"/>
                    <a:pt x="8407" y="9728"/>
                  </a:cubicBezTo>
                  <a:cubicBezTo>
                    <a:pt x="7623" y="10362"/>
                    <a:pt x="6686" y="10670"/>
                    <a:pt x="5757" y="10670"/>
                  </a:cubicBezTo>
                  <a:cubicBezTo>
                    <a:pt x="4540" y="10670"/>
                    <a:pt x="3337" y="10141"/>
                    <a:pt x="2513" y="9121"/>
                  </a:cubicBezTo>
                  <a:cubicBezTo>
                    <a:pt x="429" y="6561"/>
                    <a:pt x="2001" y="2715"/>
                    <a:pt x="5251" y="2322"/>
                  </a:cubicBezTo>
                  <a:cubicBezTo>
                    <a:pt x="5425" y="2300"/>
                    <a:pt x="5601" y="2289"/>
                    <a:pt x="5775" y="2289"/>
                  </a:cubicBezTo>
                  <a:close/>
                  <a:moveTo>
                    <a:pt x="4906" y="1"/>
                  </a:moveTo>
                  <a:cubicBezTo>
                    <a:pt x="4501" y="1"/>
                    <a:pt x="4192" y="322"/>
                    <a:pt x="4192" y="715"/>
                  </a:cubicBezTo>
                  <a:cubicBezTo>
                    <a:pt x="4192" y="1108"/>
                    <a:pt x="4513" y="1429"/>
                    <a:pt x="4906" y="1429"/>
                  </a:cubicBezTo>
                  <a:lnTo>
                    <a:pt x="5239" y="1429"/>
                  </a:lnTo>
                  <a:lnTo>
                    <a:pt x="5239" y="1989"/>
                  </a:lnTo>
                  <a:cubicBezTo>
                    <a:pt x="1727" y="2394"/>
                    <a:pt x="1" y="6561"/>
                    <a:pt x="2263" y="9323"/>
                  </a:cubicBezTo>
                  <a:cubicBezTo>
                    <a:pt x="3160" y="10423"/>
                    <a:pt x="4463" y="10991"/>
                    <a:pt x="5774" y="10991"/>
                  </a:cubicBezTo>
                  <a:cubicBezTo>
                    <a:pt x="6777" y="10991"/>
                    <a:pt x="7785" y="10659"/>
                    <a:pt x="8621" y="9978"/>
                  </a:cubicBezTo>
                  <a:cubicBezTo>
                    <a:pt x="10550" y="8407"/>
                    <a:pt x="10847" y="5549"/>
                    <a:pt x="9264" y="3632"/>
                  </a:cubicBezTo>
                  <a:cubicBezTo>
                    <a:pt x="8490" y="2680"/>
                    <a:pt x="7406" y="2120"/>
                    <a:pt x="6287" y="1989"/>
                  </a:cubicBezTo>
                  <a:lnTo>
                    <a:pt x="6287" y="1429"/>
                  </a:lnTo>
                  <a:lnTo>
                    <a:pt x="6632" y="1429"/>
                  </a:lnTo>
                  <a:cubicBezTo>
                    <a:pt x="7037" y="1429"/>
                    <a:pt x="7347" y="1096"/>
                    <a:pt x="7347" y="715"/>
                  </a:cubicBezTo>
                  <a:cubicBezTo>
                    <a:pt x="7347" y="310"/>
                    <a:pt x="7013" y="1"/>
                    <a:pt x="6632" y="1"/>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09" name="Google Shape;1209;g3d52d58d69a_0_10"/>
            <p:cNvSpPr/>
            <p:nvPr/>
          </p:nvSpPr>
          <p:spPr>
            <a:xfrm>
              <a:off x="4044236" y="2176685"/>
              <a:ext cx="144783" cy="123077"/>
            </a:xfrm>
            <a:custGeom>
              <a:rect b="b" l="l" r="r" t="t"/>
              <a:pathLst>
                <a:path extrusionOk="0" h="3867" w="4549">
                  <a:moveTo>
                    <a:pt x="203" y="0"/>
                  </a:moveTo>
                  <a:cubicBezTo>
                    <a:pt x="108" y="0"/>
                    <a:pt x="36" y="84"/>
                    <a:pt x="36" y="167"/>
                  </a:cubicBezTo>
                  <a:cubicBezTo>
                    <a:pt x="36" y="215"/>
                    <a:pt x="1" y="977"/>
                    <a:pt x="405" y="1822"/>
                  </a:cubicBezTo>
                  <a:cubicBezTo>
                    <a:pt x="667" y="2346"/>
                    <a:pt x="1048" y="2798"/>
                    <a:pt x="1525" y="3143"/>
                  </a:cubicBezTo>
                  <a:cubicBezTo>
                    <a:pt x="2186" y="3633"/>
                    <a:pt x="2944" y="3867"/>
                    <a:pt x="3694" y="3867"/>
                  </a:cubicBezTo>
                  <a:cubicBezTo>
                    <a:pt x="3929" y="3867"/>
                    <a:pt x="4164" y="3844"/>
                    <a:pt x="4394" y="3798"/>
                  </a:cubicBezTo>
                  <a:cubicBezTo>
                    <a:pt x="4489" y="3786"/>
                    <a:pt x="4549" y="3691"/>
                    <a:pt x="4537" y="3608"/>
                  </a:cubicBezTo>
                  <a:cubicBezTo>
                    <a:pt x="4526" y="3543"/>
                    <a:pt x="4446" y="3487"/>
                    <a:pt x="4368" y="3487"/>
                  </a:cubicBezTo>
                  <a:cubicBezTo>
                    <a:pt x="4361" y="3487"/>
                    <a:pt x="4354" y="3488"/>
                    <a:pt x="4346" y="3489"/>
                  </a:cubicBezTo>
                  <a:cubicBezTo>
                    <a:pt x="4139" y="3526"/>
                    <a:pt x="3932" y="3545"/>
                    <a:pt x="3725" y="3545"/>
                  </a:cubicBezTo>
                  <a:cubicBezTo>
                    <a:pt x="3018" y="3545"/>
                    <a:pt x="2326" y="3324"/>
                    <a:pt x="1727" y="2882"/>
                  </a:cubicBezTo>
                  <a:cubicBezTo>
                    <a:pt x="275" y="1810"/>
                    <a:pt x="370" y="167"/>
                    <a:pt x="370" y="167"/>
                  </a:cubicBezTo>
                  <a:cubicBezTo>
                    <a:pt x="370" y="84"/>
                    <a:pt x="298" y="0"/>
                    <a:pt x="203"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0" name="Google Shape;1210;g3d52d58d69a_0_10"/>
            <p:cNvSpPr/>
            <p:nvPr/>
          </p:nvSpPr>
          <p:spPr>
            <a:xfrm>
              <a:off x="4046910" y="2065957"/>
              <a:ext cx="204269" cy="100893"/>
            </a:xfrm>
            <a:custGeom>
              <a:rect b="b" l="l" r="r" t="t"/>
              <a:pathLst>
                <a:path extrusionOk="0" h="3170" w="6418">
                  <a:moveTo>
                    <a:pt x="3655" y="1"/>
                  </a:moveTo>
                  <a:cubicBezTo>
                    <a:pt x="1971" y="1"/>
                    <a:pt x="367" y="1170"/>
                    <a:pt x="12" y="3003"/>
                  </a:cubicBezTo>
                  <a:cubicBezTo>
                    <a:pt x="0" y="3086"/>
                    <a:pt x="71" y="3170"/>
                    <a:pt x="179" y="3170"/>
                  </a:cubicBezTo>
                  <a:cubicBezTo>
                    <a:pt x="250" y="3170"/>
                    <a:pt x="333" y="3110"/>
                    <a:pt x="345" y="3039"/>
                  </a:cubicBezTo>
                  <a:cubicBezTo>
                    <a:pt x="667" y="1358"/>
                    <a:pt x="2122" y="299"/>
                    <a:pt x="3652" y="299"/>
                  </a:cubicBezTo>
                  <a:cubicBezTo>
                    <a:pt x="4332" y="299"/>
                    <a:pt x="5027" y="509"/>
                    <a:pt x="5644" y="967"/>
                  </a:cubicBezTo>
                  <a:cubicBezTo>
                    <a:pt x="5822" y="1098"/>
                    <a:pt x="5965" y="1241"/>
                    <a:pt x="6120" y="1396"/>
                  </a:cubicBezTo>
                  <a:cubicBezTo>
                    <a:pt x="6155" y="1431"/>
                    <a:pt x="6208" y="1454"/>
                    <a:pt x="6257" y="1454"/>
                  </a:cubicBezTo>
                  <a:cubicBezTo>
                    <a:pt x="6290" y="1454"/>
                    <a:pt x="6322" y="1443"/>
                    <a:pt x="6346" y="1419"/>
                  </a:cubicBezTo>
                  <a:cubicBezTo>
                    <a:pt x="6406" y="1360"/>
                    <a:pt x="6417" y="1253"/>
                    <a:pt x="6358" y="1193"/>
                  </a:cubicBezTo>
                  <a:cubicBezTo>
                    <a:pt x="6191" y="1027"/>
                    <a:pt x="6025" y="860"/>
                    <a:pt x="5834" y="729"/>
                  </a:cubicBezTo>
                  <a:cubicBezTo>
                    <a:pt x="5159" y="229"/>
                    <a:pt x="4399" y="1"/>
                    <a:pt x="3655" y="1"/>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1" name="Google Shape;1211;g3d52d58d69a_0_10"/>
            <p:cNvSpPr/>
            <p:nvPr/>
          </p:nvSpPr>
          <p:spPr>
            <a:xfrm>
              <a:off x="4195735" y="2118027"/>
              <a:ext cx="84247" cy="174224"/>
            </a:xfrm>
            <a:custGeom>
              <a:rect b="b" l="l" r="r" t="t"/>
              <a:pathLst>
                <a:path extrusionOk="0" h="5474" w="2647">
                  <a:moveTo>
                    <a:pt x="1952" y="0"/>
                  </a:moveTo>
                  <a:cubicBezTo>
                    <a:pt x="1920" y="0"/>
                    <a:pt x="1888" y="11"/>
                    <a:pt x="1861" y="33"/>
                  </a:cubicBezTo>
                  <a:cubicBezTo>
                    <a:pt x="1789" y="81"/>
                    <a:pt x="1753" y="176"/>
                    <a:pt x="1813" y="260"/>
                  </a:cubicBezTo>
                  <a:cubicBezTo>
                    <a:pt x="2158" y="795"/>
                    <a:pt x="2325" y="1403"/>
                    <a:pt x="2325" y="2046"/>
                  </a:cubicBezTo>
                  <a:cubicBezTo>
                    <a:pt x="2325" y="3451"/>
                    <a:pt x="1432" y="4689"/>
                    <a:pt x="182" y="5165"/>
                  </a:cubicBezTo>
                  <a:cubicBezTo>
                    <a:pt x="1" y="5229"/>
                    <a:pt x="67" y="5474"/>
                    <a:pt x="237" y="5474"/>
                  </a:cubicBezTo>
                  <a:cubicBezTo>
                    <a:pt x="257" y="5474"/>
                    <a:pt x="278" y="5470"/>
                    <a:pt x="301" y="5463"/>
                  </a:cubicBezTo>
                  <a:cubicBezTo>
                    <a:pt x="1682" y="4927"/>
                    <a:pt x="2646" y="3593"/>
                    <a:pt x="2646" y="2022"/>
                  </a:cubicBezTo>
                  <a:cubicBezTo>
                    <a:pt x="2646" y="1343"/>
                    <a:pt x="2456" y="653"/>
                    <a:pt x="2087" y="81"/>
                  </a:cubicBezTo>
                  <a:cubicBezTo>
                    <a:pt x="2057" y="29"/>
                    <a:pt x="2004" y="0"/>
                    <a:pt x="1952"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2" name="Google Shape;1212;g3d52d58d69a_0_10"/>
            <p:cNvSpPr/>
            <p:nvPr/>
          </p:nvSpPr>
          <p:spPr>
            <a:xfrm>
              <a:off x="4109037" y="2161153"/>
              <a:ext cx="81510" cy="55348"/>
            </a:xfrm>
            <a:custGeom>
              <a:rect b="b" l="l" r="r" t="t"/>
              <a:pathLst>
                <a:path extrusionOk="0" h="1739" w="2561">
                  <a:moveTo>
                    <a:pt x="1691" y="333"/>
                  </a:moveTo>
                  <a:cubicBezTo>
                    <a:pt x="1965" y="333"/>
                    <a:pt x="2144" y="655"/>
                    <a:pt x="1965" y="881"/>
                  </a:cubicBezTo>
                  <a:cubicBezTo>
                    <a:pt x="1900" y="968"/>
                    <a:pt x="1790" y="1020"/>
                    <a:pt x="1682" y="1020"/>
                  </a:cubicBezTo>
                  <a:cubicBezTo>
                    <a:pt x="1613" y="1020"/>
                    <a:pt x="1545" y="999"/>
                    <a:pt x="1489" y="953"/>
                  </a:cubicBezTo>
                  <a:cubicBezTo>
                    <a:pt x="1215" y="762"/>
                    <a:pt x="1370" y="333"/>
                    <a:pt x="1691" y="333"/>
                  </a:cubicBezTo>
                  <a:close/>
                  <a:moveTo>
                    <a:pt x="1691" y="0"/>
                  </a:moveTo>
                  <a:cubicBezTo>
                    <a:pt x="1584" y="0"/>
                    <a:pt x="1334" y="36"/>
                    <a:pt x="1156" y="274"/>
                  </a:cubicBezTo>
                  <a:cubicBezTo>
                    <a:pt x="1025" y="453"/>
                    <a:pt x="989" y="655"/>
                    <a:pt x="1048" y="845"/>
                  </a:cubicBezTo>
                  <a:lnTo>
                    <a:pt x="132" y="1441"/>
                  </a:lnTo>
                  <a:cubicBezTo>
                    <a:pt x="1" y="1536"/>
                    <a:pt x="60" y="1738"/>
                    <a:pt x="215" y="1738"/>
                  </a:cubicBezTo>
                  <a:cubicBezTo>
                    <a:pt x="310" y="1738"/>
                    <a:pt x="263" y="1726"/>
                    <a:pt x="1215" y="1131"/>
                  </a:cubicBezTo>
                  <a:cubicBezTo>
                    <a:pt x="1347" y="1275"/>
                    <a:pt x="1521" y="1344"/>
                    <a:pt x="1693" y="1344"/>
                  </a:cubicBezTo>
                  <a:cubicBezTo>
                    <a:pt x="1893" y="1344"/>
                    <a:pt x="2093" y="1251"/>
                    <a:pt x="2227" y="1072"/>
                  </a:cubicBezTo>
                  <a:cubicBezTo>
                    <a:pt x="2560" y="631"/>
                    <a:pt x="2251" y="0"/>
                    <a:pt x="1691"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3" name="Google Shape;1213;g3d52d58d69a_0_10"/>
            <p:cNvSpPr/>
            <p:nvPr/>
          </p:nvSpPr>
          <p:spPr>
            <a:xfrm>
              <a:off x="4157160" y="2083080"/>
              <a:ext cx="10662" cy="29218"/>
            </a:xfrm>
            <a:custGeom>
              <a:rect b="b" l="l" r="r" t="t"/>
              <a:pathLst>
                <a:path extrusionOk="0" h="918" w="335">
                  <a:moveTo>
                    <a:pt x="167" y="0"/>
                  </a:moveTo>
                  <a:cubicBezTo>
                    <a:pt x="72" y="0"/>
                    <a:pt x="1" y="72"/>
                    <a:pt x="1" y="167"/>
                  </a:cubicBezTo>
                  <a:lnTo>
                    <a:pt x="1" y="762"/>
                  </a:lnTo>
                  <a:cubicBezTo>
                    <a:pt x="1" y="846"/>
                    <a:pt x="72" y="917"/>
                    <a:pt x="167" y="917"/>
                  </a:cubicBezTo>
                  <a:cubicBezTo>
                    <a:pt x="275" y="917"/>
                    <a:pt x="334" y="846"/>
                    <a:pt x="334" y="762"/>
                  </a:cubicBezTo>
                  <a:lnTo>
                    <a:pt x="334" y="167"/>
                  </a:lnTo>
                  <a:cubicBezTo>
                    <a:pt x="334" y="72"/>
                    <a:pt x="263" y="0"/>
                    <a:pt x="167"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4" name="Google Shape;1214;g3d52d58d69a_0_10"/>
            <p:cNvSpPr/>
            <p:nvPr/>
          </p:nvSpPr>
          <p:spPr>
            <a:xfrm>
              <a:off x="4109419" y="2096034"/>
              <a:ext cx="21261" cy="26862"/>
            </a:xfrm>
            <a:custGeom>
              <a:rect b="b" l="l" r="r" t="t"/>
              <a:pathLst>
                <a:path extrusionOk="0" h="844" w="668">
                  <a:moveTo>
                    <a:pt x="183" y="0"/>
                  </a:moveTo>
                  <a:cubicBezTo>
                    <a:pt x="156" y="0"/>
                    <a:pt x="130" y="7"/>
                    <a:pt x="108" y="22"/>
                  </a:cubicBezTo>
                  <a:cubicBezTo>
                    <a:pt x="36" y="70"/>
                    <a:pt x="1" y="177"/>
                    <a:pt x="48" y="248"/>
                  </a:cubicBezTo>
                  <a:lnTo>
                    <a:pt x="346" y="772"/>
                  </a:lnTo>
                  <a:cubicBezTo>
                    <a:pt x="393" y="808"/>
                    <a:pt x="429" y="844"/>
                    <a:pt x="489" y="844"/>
                  </a:cubicBezTo>
                  <a:cubicBezTo>
                    <a:pt x="524" y="844"/>
                    <a:pt x="548" y="844"/>
                    <a:pt x="572" y="832"/>
                  </a:cubicBezTo>
                  <a:cubicBezTo>
                    <a:pt x="643" y="784"/>
                    <a:pt x="667" y="677"/>
                    <a:pt x="632" y="605"/>
                  </a:cubicBezTo>
                  <a:lnTo>
                    <a:pt x="334" y="82"/>
                  </a:lnTo>
                  <a:cubicBezTo>
                    <a:pt x="301" y="33"/>
                    <a:pt x="241" y="0"/>
                    <a:pt x="183"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5" name="Google Shape;1215;g3d52d58d69a_0_10"/>
            <p:cNvSpPr/>
            <p:nvPr/>
          </p:nvSpPr>
          <p:spPr>
            <a:xfrm>
              <a:off x="4074950" y="2130121"/>
              <a:ext cx="28454" cy="19669"/>
            </a:xfrm>
            <a:custGeom>
              <a:rect b="b" l="l" r="r" t="t"/>
              <a:pathLst>
                <a:path extrusionOk="0" h="618" w="894">
                  <a:moveTo>
                    <a:pt x="188" y="1"/>
                  </a:moveTo>
                  <a:cubicBezTo>
                    <a:pt x="130" y="1"/>
                    <a:pt x="72" y="33"/>
                    <a:pt x="48" y="82"/>
                  </a:cubicBezTo>
                  <a:cubicBezTo>
                    <a:pt x="0" y="154"/>
                    <a:pt x="24" y="261"/>
                    <a:pt x="107" y="308"/>
                  </a:cubicBezTo>
                  <a:lnTo>
                    <a:pt x="619" y="606"/>
                  </a:lnTo>
                  <a:cubicBezTo>
                    <a:pt x="655" y="618"/>
                    <a:pt x="679" y="618"/>
                    <a:pt x="703" y="618"/>
                  </a:cubicBezTo>
                  <a:cubicBezTo>
                    <a:pt x="762" y="618"/>
                    <a:pt x="798" y="594"/>
                    <a:pt x="834" y="546"/>
                  </a:cubicBezTo>
                  <a:cubicBezTo>
                    <a:pt x="893" y="475"/>
                    <a:pt x="881" y="368"/>
                    <a:pt x="786" y="320"/>
                  </a:cubicBezTo>
                  <a:lnTo>
                    <a:pt x="262" y="23"/>
                  </a:lnTo>
                  <a:cubicBezTo>
                    <a:pt x="240" y="8"/>
                    <a:pt x="214" y="1"/>
                    <a:pt x="188" y="1"/>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6" name="Google Shape;1216;g3d52d58d69a_0_10"/>
            <p:cNvSpPr/>
            <p:nvPr/>
          </p:nvSpPr>
          <p:spPr>
            <a:xfrm>
              <a:off x="4063555" y="2177067"/>
              <a:ext cx="29218" cy="10630"/>
            </a:xfrm>
            <a:custGeom>
              <a:rect b="b" l="l" r="r" t="t"/>
              <a:pathLst>
                <a:path extrusionOk="0" h="334" w="918">
                  <a:moveTo>
                    <a:pt x="168" y="0"/>
                  </a:moveTo>
                  <a:cubicBezTo>
                    <a:pt x="72" y="0"/>
                    <a:pt x="1" y="83"/>
                    <a:pt x="1" y="167"/>
                  </a:cubicBezTo>
                  <a:cubicBezTo>
                    <a:pt x="1" y="262"/>
                    <a:pt x="72" y="334"/>
                    <a:pt x="168" y="334"/>
                  </a:cubicBezTo>
                  <a:lnTo>
                    <a:pt x="763" y="334"/>
                  </a:lnTo>
                  <a:cubicBezTo>
                    <a:pt x="846" y="334"/>
                    <a:pt x="918" y="262"/>
                    <a:pt x="918" y="167"/>
                  </a:cubicBezTo>
                  <a:cubicBezTo>
                    <a:pt x="918" y="83"/>
                    <a:pt x="846" y="0"/>
                    <a:pt x="763"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7" name="Google Shape;1217;g3d52d58d69a_0_10"/>
            <p:cNvSpPr/>
            <p:nvPr/>
          </p:nvSpPr>
          <p:spPr>
            <a:xfrm>
              <a:off x="4073804" y="2215005"/>
              <a:ext cx="29600" cy="20051"/>
            </a:xfrm>
            <a:custGeom>
              <a:rect b="b" l="l" r="r" t="t"/>
              <a:pathLst>
                <a:path extrusionOk="0" h="630" w="930">
                  <a:moveTo>
                    <a:pt x="735" y="1"/>
                  </a:moveTo>
                  <a:cubicBezTo>
                    <a:pt x="709" y="1"/>
                    <a:pt x="681" y="8"/>
                    <a:pt x="655" y="23"/>
                  </a:cubicBezTo>
                  <a:lnTo>
                    <a:pt x="143" y="320"/>
                  </a:lnTo>
                  <a:cubicBezTo>
                    <a:pt x="0" y="404"/>
                    <a:pt x="60" y="630"/>
                    <a:pt x="227" y="630"/>
                  </a:cubicBezTo>
                  <a:cubicBezTo>
                    <a:pt x="298" y="630"/>
                    <a:pt x="298" y="606"/>
                    <a:pt x="822" y="308"/>
                  </a:cubicBezTo>
                  <a:cubicBezTo>
                    <a:pt x="893" y="261"/>
                    <a:pt x="929" y="154"/>
                    <a:pt x="881" y="82"/>
                  </a:cubicBezTo>
                  <a:cubicBezTo>
                    <a:pt x="849" y="33"/>
                    <a:pt x="794" y="1"/>
                    <a:pt x="735" y="1"/>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8" name="Google Shape;1218;g3d52d58d69a_0_10"/>
            <p:cNvSpPr/>
            <p:nvPr/>
          </p:nvSpPr>
          <p:spPr>
            <a:xfrm>
              <a:off x="4109419" y="2242472"/>
              <a:ext cx="21261" cy="26703"/>
            </a:xfrm>
            <a:custGeom>
              <a:rect b="b" l="l" r="r" t="t"/>
              <a:pathLst>
                <a:path extrusionOk="0" h="839" w="668">
                  <a:moveTo>
                    <a:pt x="496" y="0"/>
                  </a:moveTo>
                  <a:cubicBezTo>
                    <a:pt x="441" y="0"/>
                    <a:pt x="391" y="27"/>
                    <a:pt x="358" y="76"/>
                  </a:cubicBezTo>
                  <a:lnTo>
                    <a:pt x="60" y="600"/>
                  </a:lnTo>
                  <a:cubicBezTo>
                    <a:pt x="1" y="707"/>
                    <a:pt x="72" y="838"/>
                    <a:pt x="191" y="838"/>
                  </a:cubicBezTo>
                  <a:cubicBezTo>
                    <a:pt x="251" y="838"/>
                    <a:pt x="298" y="815"/>
                    <a:pt x="334" y="767"/>
                  </a:cubicBezTo>
                  <a:lnTo>
                    <a:pt x="632" y="243"/>
                  </a:lnTo>
                  <a:cubicBezTo>
                    <a:pt x="667" y="172"/>
                    <a:pt x="643" y="64"/>
                    <a:pt x="572" y="17"/>
                  </a:cubicBezTo>
                  <a:cubicBezTo>
                    <a:pt x="546" y="6"/>
                    <a:pt x="520" y="0"/>
                    <a:pt x="496"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19" name="Google Shape;1219;g3d52d58d69a_0_10"/>
            <p:cNvSpPr/>
            <p:nvPr/>
          </p:nvSpPr>
          <p:spPr>
            <a:xfrm>
              <a:off x="4157924" y="2252466"/>
              <a:ext cx="10248" cy="29600"/>
            </a:xfrm>
            <a:custGeom>
              <a:rect b="b" l="l" r="r" t="t"/>
              <a:pathLst>
                <a:path extrusionOk="0" h="930" w="322">
                  <a:moveTo>
                    <a:pt x="155" y="0"/>
                  </a:moveTo>
                  <a:cubicBezTo>
                    <a:pt x="72" y="0"/>
                    <a:pt x="1" y="84"/>
                    <a:pt x="1" y="167"/>
                  </a:cubicBezTo>
                  <a:lnTo>
                    <a:pt x="1" y="762"/>
                  </a:lnTo>
                  <a:cubicBezTo>
                    <a:pt x="1" y="858"/>
                    <a:pt x="72" y="929"/>
                    <a:pt x="155" y="929"/>
                  </a:cubicBezTo>
                  <a:cubicBezTo>
                    <a:pt x="251" y="929"/>
                    <a:pt x="322" y="858"/>
                    <a:pt x="322" y="762"/>
                  </a:cubicBezTo>
                  <a:lnTo>
                    <a:pt x="322" y="167"/>
                  </a:lnTo>
                  <a:cubicBezTo>
                    <a:pt x="322" y="84"/>
                    <a:pt x="251" y="0"/>
                    <a:pt x="155"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20" name="Google Shape;1220;g3d52d58d69a_0_10"/>
            <p:cNvSpPr/>
            <p:nvPr/>
          </p:nvSpPr>
          <p:spPr>
            <a:xfrm>
              <a:off x="4194685" y="2242472"/>
              <a:ext cx="21261" cy="27022"/>
            </a:xfrm>
            <a:custGeom>
              <a:rect b="b" l="l" r="r" t="t"/>
              <a:pathLst>
                <a:path extrusionOk="0" h="849" w="668">
                  <a:moveTo>
                    <a:pt x="181" y="0"/>
                  </a:moveTo>
                  <a:cubicBezTo>
                    <a:pt x="155" y="0"/>
                    <a:pt x="130" y="6"/>
                    <a:pt x="108" y="17"/>
                  </a:cubicBezTo>
                  <a:cubicBezTo>
                    <a:pt x="36" y="64"/>
                    <a:pt x="0" y="172"/>
                    <a:pt x="48" y="243"/>
                  </a:cubicBezTo>
                  <a:lnTo>
                    <a:pt x="346" y="767"/>
                  </a:lnTo>
                  <a:cubicBezTo>
                    <a:pt x="378" y="816"/>
                    <a:pt x="428" y="848"/>
                    <a:pt x="487" y="848"/>
                  </a:cubicBezTo>
                  <a:cubicBezTo>
                    <a:pt x="513" y="848"/>
                    <a:pt x="542" y="841"/>
                    <a:pt x="572" y="826"/>
                  </a:cubicBezTo>
                  <a:cubicBezTo>
                    <a:pt x="643" y="779"/>
                    <a:pt x="667" y="672"/>
                    <a:pt x="631" y="600"/>
                  </a:cubicBezTo>
                  <a:lnTo>
                    <a:pt x="334" y="76"/>
                  </a:lnTo>
                  <a:cubicBezTo>
                    <a:pt x="301" y="27"/>
                    <a:pt x="240" y="0"/>
                    <a:pt x="181"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21" name="Google Shape;1221;g3d52d58d69a_0_10"/>
            <p:cNvSpPr/>
            <p:nvPr/>
          </p:nvSpPr>
          <p:spPr>
            <a:xfrm>
              <a:off x="4222343" y="2215387"/>
              <a:ext cx="27690" cy="19669"/>
            </a:xfrm>
            <a:custGeom>
              <a:rect b="b" l="l" r="r" t="t"/>
              <a:pathLst>
                <a:path extrusionOk="0" h="618" w="870">
                  <a:moveTo>
                    <a:pt x="176" y="1"/>
                  </a:moveTo>
                  <a:cubicBezTo>
                    <a:pt x="118" y="1"/>
                    <a:pt x="57" y="33"/>
                    <a:pt x="24" y="82"/>
                  </a:cubicBezTo>
                  <a:cubicBezTo>
                    <a:pt x="1" y="142"/>
                    <a:pt x="13" y="249"/>
                    <a:pt x="96" y="296"/>
                  </a:cubicBezTo>
                  <a:cubicBezTo>
                    <a:pt x="632" y="594"/>
                    <a:pt x="620" y="618"/>
                    <a:pt x="691" y="618"/>
                  </a:cubicBezTo>
                  <a:cubicBezTo>
                    <a:pt x="751" y="618"/>
                    <a:pt x="798" y="594"/>
                    <a:pt x="834" y="546"/>
                  </a:cubicBezTo>
                  <a:cubicBezTo>
                    <a:pt x="870" y="475"/>
                    <a:pt x="846" y="368"/>
                    <a:pt x="775" y="320"/>
                  </a:cubicBezTo>
                  <a:lnTo>
                    <a:pt x="251" y="22"/>
                  </a:lnTo>
                  <a:cubicBezTo>
                    <a:pt x="228" y="8"/>
                    <a:pt x="202" y="1"/>
                    <a:pt x="176" y="1"/>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22" name="Google Shape;1222;g3d52d58d69a_0_10"/>
            <p:cNvSpPr/>
            <p:nvPr/>
          </p:nvSpPr>
          <p:spPr>
            <a:xfrm>
              <a:off x="4232941" y="2177067"/>
              <a:ext cx="29600" cy="10630"/>
            </a:xfrm>
            <a:custGeom>
              <a:rect b="b" l="l" r="r" t="t"/>
              <a:pathLst>
                <a:path extrusionOk="0" h="334" w="930">
                  <a:moveTo>
                    <a:pt x="168" y="0"/>
                  </a:moveTo>
                  <a:cubicBezTo>
                    <a:pt x="72" y="0"/>
                    <a:pt x="1" y="83"/>
                    <a:pt x="1" y="167"/>
                  </a:cubicBezTo>
                  <a:cubicBezTo>
                    <a:pt x="1" y="262"/>
                    <a:pt x="72" y="334"/>
                    <a:pt x="168" y="334"/>
                  </a:cubicBezTo>
                  <a:lnTo>
                    <a:pt x="763" y="334"/>
                  </a:lnTo>
                  <a:cubicBezTo>
                    <a:pt x="858" y="334"/>
                    <a:pt x="930" y="262"/>
                    <a:pt x="930" y="167"/>
                  </a:cubicBezTo>
                  <a:cubicBezTo>
                    <a:pt x="930" y="83"/>
                    <a:pt x="858" y="0"/>
                    <a:pt x="763"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23" name="Google Shape;1223;g3d52d58d69a_0_10"/>
            <p:cNvSpPr/>
            <p:nvPr/>
          </p:nvSpPr>
          <p:spPr>
            <a:xfrm>
              <a:off x="4221579" y="2130694"/>
              <a:ext cx="28454" cy="19478"/>
            </a:xfrm>
            <a:custGeom>
              <a:rect b="b" l="l" r="r" t="t"/>
              <a:pathLst>
                <a:path extrusionOk="0" h="612" w="894">
                  <a:moveTo>
                    <a:pt x="706" y="0"/>
                  </a:moveTo>
                  <a:cubicBezTo>
                    <a:pt x="679" y="0"/>
                    <a:pt x="654" y="5"/>
                    <a:pt x="632" y="16"/>
                  </a:cubicBezTo>
                  <a:lnTo>
                    <a:pt x="108" y="314"/>
                  </a:lnTo>
                  <a:cubicBezTo>
                    <a:pt x="37" y="362"/>
                    <a:pt x="1" y="469"/>
                    <a:pt x="48" y="540"/>
                  </a:cubicBezTo>
                  <a:cubicBezTo>
                    <a:pt x="96" y="588"/>
                    <a:pt x="144" y="612"/>
                    <a:pt x="203" y="612"/>
                  </a:cubicBezTo>
                  <a:cubicBezTo>
                    <a:pt x="227" y="612"/>
                    <a:pt x="263" y="612"/>
                    <a:pt x="275" y="600"/>
                  </a:cubicBezTo>
                  <a:lnTo>
                    <a:pt x="799" y="302"/>
                  </a:lnTo>
                  <a:cubicBezTo>
                    <a:pt x="870" y="255"/>
                    <a:pt x="894" y="159"/>
                    <a:pt x="858" y="76"/>
                  </a:cubicBezTo>
                  <a:cubicBezTo>
                    <a:pt x="825" y="27"/>
                    <a:pt x="764" y="0"/>
                    <a:pt x="706"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sp>
          <p:nvSpPr>
            <p:cNvPr id="1224" name="Google Shape;1224;g3d52d58d69a_0_10"/>
            <p:cNvSpPr/>
            <p:nvPr/>
          </p:nvSpPr>
          <p:spPr>
            <a:xfrm>
              <a:off x="4194685" y="2095652"/>
              <a:ext cx="20879" cy="26862"/>
            </a:xfrm>
            <a:custGeom>
              <a:rect b="b" l="l" r="r" t="t"/>
              <a:pathLst>
                <a:path extrusionOk="0" h="844" w="656">
                  <a:moveTo>
                    <a:pt x="479" y="0"/>
                  </a:moveTo>
                  <a:cubicBezTo>
                    <a:pt x="428" y="0"/>
                    <a:pt x="378" y="33"/>
                    <a:pt x="346" y="82"/>
                  </a:cubicBezTo>
                  <a:lnTo>
                    <a:pt x="48" y="606"/>
                  </a:lnTo>
                  <a:cubicBezTo>
                    <a:pt x="0" y="677"/>
                    <a:pt x="36" y="784"/>
                    <a:pt x="108" y="820"/>
                  </a:cubicBezTo>
                  <a:cubicBezTo>
                    <a:pt x="131" y="844"/>
                    <a:pt x="167" y="844"/>
                    <a:pt x="179" y="844"/>
                  </a:cubicBezTo>
                  <a:cubicBezTo>
                    <a:pt x="239" y="844"/>
                    <a:pt x="286" y="808"/>
                    <a:pt x="310" y="760"/>
                  </a:cubicBezTo>
                  <a:lnTo>
                    <a:pt x="608" y="248"/>
                  </a:lnTo>
                  <a:cubicBezTo>
                    <a:pt x="655" y="165"/>
                    <a:pt x="631" y="70"/>
                    <a:pt x="548" y="22"/>
                  </a:cubicBezTo>
                  <a:cubicBezTo>
                    <a:pt x="526" y="7"/>
                    <a:pt x="502" y="0"/>
                    <a:pt x="479" y="0"/>
                  </a:cubicBezTo>
                  <a:close/>
                </a:path>
              </a:pathLst>
            </a:custGeom>
            <a:solidFill>
              <a:srgbClr val="657E93"/>
            </a:solidFill>
            <a:ln>
              <a:noFill/>
            </a:ln>
          </p:spPr>
          <p:txBody>
            <a:bodyPr anchorCtr="0" anchor="ctr" bIns="228750" lIns="228750" spcFirstLastPara="1" rIns="228750" wrap="square" tIns="228750">
              <a:noAutofit/>
            </a:bodyPr>
            <a:lstStyle/>
            <a:p>
              <a:pPr indent="0" lvl="0" marL="0" rtl="0" algn="l">
                <a:spcBef>
                  <a:spcPts val="0"/>
                </a:spcBef>
                <a:spcAft>
                  <a:spcPts val="0"/>
                </a:spcAft>
                <a:buNone/>
              </a:pPr>
              <a:r>
                <a:t/>
              </a:r>
              <a:endParaRPr/>
            </a:p>
          </p:txBody>
        </p:sp>
      </p:grpSp>
      <p:grpSp>
        <p:nvGrpSpPr>
          <p:cNvPr id="1225" name="Google Shape;1225;g3d52d58d69a_0_10"/>
          <p:cNvGrpSpPr/>
          <p:nvPr/>
        </p:nvGrpSpPr>
        <p:grpSpPr>
          <a:xfrm>
            <a:off x="7128096" y="2141012"/>
            <a:ext cx="736943" cy="734675"/>
            <a:chOff x="3513010" y="3816134"/>
            <a:chExt cx="362223" cy="361108"/>
          </a:xfrm>
        </p:grpSpPr>
        <p:sp>
          <p:nvSpPr>
            <p:cNvPr id="1226" name="Google Shape;1226;g3d52d58d69a_0_10"/>
            <p:cNvSpPr/>
            <p:nvPr/>
          </p:nvSpPr>
          <p:spPr>
            <a:xfrm>
              <a:off x="3513010" y="3816134"/>
              <a:ext cx="362223" cy="361108"/>
            </a:xfrm>
            <a:custGeom>
              <a:rect b="b" l="l" r="r" t="t"/>
              <a:pathLst>
                <a:path extrusionOk="0" h="11336" w="11371">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rgbClr val="657E93"/>
            </a:solidFill>
            <a:ln>
              <a:noFill/>
            </a:ln>
          </p:spPr>
          <p:txBody>
            <a:bodyPr anchorCtr="0" anchor="ctr" bIns="186000" lIns="186000" spcFirstLastPara="1" rIns="186000" wrap="square" tIns="186000">
              <a:noAutofit/>
            </a:bodyPr>
            <a:lstStyle/>
            <a:p>
              <a:pPr indent="0" lvl="0" marL="0" rtl="0" algn="l">
                <a:spcBef>
                  <a:spcPts val="0"/>
                </a:spcBef>
                <a:spcAft>
                  <a:spcPts val="0"/>
                </a:spcAft>
                <a:buNone/>
              </a:pPr>
              <a:r>
                <a:t/>
              </a:r>
              <a:endParaRPr/>
            </a:p>
          </p:txBody>
        </p:sp>
        <p:sp>
          <p:nvSpPr>
            <p:cNvPr id="1227" name="Google Shape;1227;g3d52d58d69a_0_10"/>
            <p:cNvSpPr/>
            <p:nvPr/>
          </p:nvSpPr>
          <p:spPr>
            <a:xfrm>
              <a:off x="3618450" y="3879112"/>
              <a:ext cx="157045" cy="24688"/>
            </a:xfrm>
            <a:custGeom>
              <a:rect b="b" l="l" r="r" t="t"/>
              <a:pathLst>
                <a:path extrusionOk="0" h="775" w="493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rgbClr val="657E93"/>
            </a:solidFill>
            <a:ln>
              <a:noFill/>
            </a:ln>
          </p:spPr>
          <p:txBody>
            <a:bodyPr anchorCtr="0" anchor="ctr" bIns="186000" lIns="186000" spcFirstLastPara="1" rIns="186000" wrap="square" tIns="186000">
              <a:noAutofit/>
            </a:bodyPr>
            <a:lstStyle/>
            <a:p>
              <a:pPr indent="0" lvl="0" marL="0" rtl="0" algn="l">
                <a:spcBef>
                  <a:spcPts val="0"/>
                </a:spcBef>
                <a:spcAft>
                  <a:spcPts val="0"/>
                </a:spcAft>
                <a:buNone/>
              </a:pPr>
              <a:r>
                <a:t/>
              </a:r>
              <a:endParaRPr/>
            </a:p>
          </p:txBody>
        </p:sp>
        <p:sp>
          <p:nvSpPr>
            <p:cNvPr id="1228" name="Google Shape;1228;g3d52d58d69a_0_10"/>
            <p:cNvSpPr/>
            <p:nvPr/>
          </p:nvSpPr>
          <p:spPr>
            <a:xfrm>
              <a:off x="3618450" y="3921192"/>
              <a:ext cx="127834" cy="24688"/>
            </a:xfrm>
            <a:custGeom>
              <a:rect b="b" l="l" r="r" t="t"/>
              <a:pathLst>
                <a:path extrusionOk="0" h="775" w="4013">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rgbClr val="657E93"/>
            </a:solidFill>
            <a:ln>
              <a:noFill/>
            </a:ln>
          </p:spPr>
          <p:txBody>
            <a:bodyPr anchorCtr="0" anchor="ctr" bIns="186000" lIns="186000" spcFirstLastPara="1" rIns="186000" wrap="square" tIns="186000">
              <a:noAutofit/>
            </a:bodyPr>
            <a:lstStyle/>
            <a:p>
              <a:pPr indent="0" lvl="0" marL="0" rtl="0" algn="l">
                <a:spcBef>
                  <a:spcPts val="0"/>
                </a:spcBef>
                <a:spcAft>
                  <a:spcPts val="0"/>
                </a:spcAft>
                <a:buNone/>
              </a:pPr>
              <a:r>
                <a:t/>
              </a:r>
              <a:endParaRPr/>
            </a:p>
          </p:txBody>
        </p:sp>
        <p:sp>
          <p:nvSpPr>
            <p:cNvPr id="1229" name="Google Shape;1229;g3d52d58d69a_0_10"/>
            <p:cNvSpPr/>
            <p:nvPr/>
          </p:nvSpPr>
          <p:spPr>
            <a:xfrm>
              <a:off x="3617304" y="3962922"/>
              <a:ext cx="98655" cy="24688"/>
            </a:xfrm>
            <a:custGeom>
              <a:rect b="b" l="l" r="r" t="t"/>
              <a:pathLst>
                <a:path extrusionOk="0" h="775" w="3097">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rgbClr val="657E93"/>
            </a:solidFill>
            <a:ln>
              <a:noFill/>
            </a:ln>
          </p:spPr>
          <p:txBody>
            <a:bodyPr anchorCtr="0" anchor="ctr" bIns="186000" lIns="186000" spcFirstLastPara="1" rIns="186000" wrap="square" tIns="186000">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g3de506fd743_0_1"/>
          <p:cNvSpPr txBox="1"/>
          <p:nvPr/>
        </p:nvSpPr>
        <p:spPr>
          <a:xfrm>
            <a:off x="1482900" y="139475"/>
            <a:ext cx="6178200" cy="41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Hashing</a:t>
            </a:r>
            <a:endParaRPr b="1" sz="3200">
              <a:solidFill>
                <a:srgbClr val="FFFFFF"/>
              </a:solidFill>
              <a:latin typeface="Be Vietnam Pro"/>
              <a:ea typeface="Be Vietnam Pro"/>
              <a:cs typeface="Be Vietnam Pro"/>
              <a:sym typeface="Be Vietnam Pro"/>
            </a:endParaRPr>
          </a:p>
        </p:txBody>
      </p:sp>
      <p:pic>
        <p:nvPicPr>
          <p:cNvPr id="1235" name="Google Shape;1235;g3de506fd743_0_1"/>
          <p:cNvPicPr preferRelativeResize="0"/>
          <p:nvPr/>
        </p:nvPicPr>
        <p:blipFill>
          <a:blip r:embed="rId3">
            <a:alphaModFix/>
          </a:blip>
          <a:stretch>
            <a:fillRect/>
          </a:stretch>
        </p:blipFill>
        <p:spPr>
          <a:xfrm>
            <a:off x="1482899" y="884500"/>
            <a:ext cx="6178200" cy="648717"/>
          </a:xfrm>
          <a:prstGeom prst="rect">
            <a:avLst/>
          </a:prstGeom>
          <a:noFill/>
          <a:ln>
            <a:noFill/>
          </a:ln>
        </p:spPr>
      </p:pic>
      <p:pic>
        <p:nvPicPr>
          <p:cNvPr id="1236" name="Google Shape;1236;g3de506fd743_0_1"/>
          <p:cNvPicPr preferRelativeResize="0"/>
          <p:nvPr/>
        </p:nvPicPr>
        <p:blipFill>
          <a:blip r:embed="rId4">
            <a:alphaModFix/>
          </a:blip>
          <a:stretch>
            <a:fillRect/>
          </a:stretch>
        </p:blipFill>
        <p:spPr>
          <a:xfrm>
            <a:off x="1194450" y="1715485"/>
            <a:ext cx="6755124" cy="1617575"/>
          </a:xfrm>
          <a:prstGeom prst="rect">
            <a:avLst/>
          </a:prstGeom>
          <a:noFill/>
          <a:ln>
            <a:noFill/>
          </a:ln>
        </p:spPr>
      </p:pic>
      <p:pic>
        <p:nvPicPr>
          <p:cNvPr id="1237" name="Google Shape;1237;g3de506fd743_0_1"/>
          <p:cNvPicPr preferRelativeResize="0"/>
          <p:nvPr/>
        </p:nvPicPr>
        <p:blipFill>
          <a:blip r:embed="rId5">
            <a:alphaModFix/>
          </a:blip>
          <a:stretch>
            <a:fillRect/>
          </a:stretch>
        </p:blipFill>
        <p:spPr>
          <a:xfrm>
            <a:off x="1385250" y="3421525"/>
            <a:ext cx="6373514" cy="1617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g3de264f48a1_0_15"/>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Living Documentation</a:t>
            </a:r>
            <a:endParaRPr b="1" sz="3200">
              <a:solidFill>
                <a:srgbClr val="FFFFFF"/>
              </a:solidFill>
              <a:latin typeface="Be Vietnam Pro"/>
              <a:ea typeface="Be Vietnam Pro"/>
              <a:cs typeface="Be Vietnam Pro"/>
              <a:sym typeface="Be Vietnam Pro"/>
            </a:endParaRPr>
          </a:p>
        </p:txBody>
      </p:sp>
      <p:sp>
        <p:nvSpPr>
          <p:cNvPr id="1243" name="Google Shape;1243;g3de264f48a1_0_15"/>
          <p:cNvSpPr txBox="1"/>
          <p:nvPr/>
        </p:nvSpPr>
        <p:spPr>
          <a:xfrm>
            <a:off x="633300" y="1728850"/>
            <a:ext cx="6191700" cy="2339700"/>
          </a:xfrm>
          <a:prstGeom prst="rect">
            <a:avLst/>
          </a:prstGeom>
          <a:noFill/>
          <a:ln>
            <a:noFill/>
          </a:ln>
        </p:spPr>
        <p:txBody>
          <a:bodyPr anchorCtr="0" anchor="t" bIns="91425" lIns="91425" spcFirstLastPara="1" rIns="91425" wrap="square" tIns="91425">
            <a:spAutoFit/>
          </a:bodyPr>
          <a:lstStyle/>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Always </a:t>
            </a:r>
            <a:r>
              <a:rPr lang="en" sz="2800">
                <a:solidFill>
                  <a:schemeClr val="dk1"/>
                </a:solidFill>
                <a:latin typeface="League Spartan"/>
                <a:ea typeface="League Spartan"/>
                <a:cs typeface="League Spartan"/>
                <a:sym typeface="League Spartan"/>
              </a:rPr>
              <a:t>updated</a:t>
            </a:r>
            <a:endParaRPr sz="2800">
              <a:solidFill>
                <a:schemeClr val="dk1"/>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Always </a:t>
            </a:r>
            <a:r>
              <a:rPr lang="en" sz="2800">
                <a:solidFill>
                  <a:schemeClr val="dk1"/>
                </a:solidFill>
                <a:latin typeface="League Spartan"/>
                <a:ea typeface="League Spartan"/>
                <a:cs typeface="League Spartan"/>
                <a:sym typeface="League Spartan"/>
              </a:rPr>
              <a:t>verified</a:t>
            </a:r>
            <a:endParaRPr sz="2800">
              <a:solidFill>
                <a:schemeClr val="dk1"/>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Always </a:t>
            </a:r>
            <a:r>
              <a:rPr lang="en" sz="2800">
                <a:solidFill>
                  <a:schemeClr val="dk1"/>
                </a:solidFill>
                <a:latin typeface="League Spartan"/>
                <a:ea typeface="League Spartan"/>
                <a:cs typeface="League Spartan"/>
                <a:sym typeface="League Spartan"/>
              </a:rPr>
              <a:t>consistent</a:t>
            </a:r>
            <a:endParaRPr sz="2800">
              <a:solidFill>
                <a:schemeClr val="dk1"/>
              </a:solidFill>
              <a:latin typeface="League Spartan"/>
              <a:ea typeface="League Spartan"/>
              <a:cs typeface="League Spartan"/>
              <a:sym typeface="League Spart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g3de264f48a1_0_7"/>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Live Demo</a:t>
            </a:r>
            <a:endParaRPr b="1" sz="3200">
              <a:solidFill>
                <a:srgbClr val="FFFFFF"/>
              </a:solidFill>
              <a:latin typeface="Be Vietnam Pro"/>
              <a:ea typeface="Be Vietnam Pro"/>
              <a:cs typeface="Be Vietnam Pro"/>
              <a:sym typeface="Be Vietnam Pro"/>
            </a:endParaRPr>
          </a:p>
        </p:txBody>
      </p:sp>
      <p:sp>
        <p:nvSpPr>
          <p:cNvPr id="1249" name="Google Shape;1249;g3de264f48a1_0_7"/>
          <p:cNvSpPr txBox="1"/>
          <p:nvPr/>
        </p:nvSpPr>
        <p:spPr>
          <a:xfrm>
            <a:off x="3504575" y="1937825"/>
            <a:ext cx="3721200" cy="19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ague Spartan"/>
                <a:ea typeface="League Spartan"/>
                <a:cs typeface="League Spartan"/>
                <a:sym typeface="League Spartan"/>
              </a:rPr>
              <a:t>Insert Demo Video</a:t>
            </a:r>
            <a:endParaRPr>
              <a:solidFill>
                <a:schemeClr val="dk1"/>
              </a:solidFill>
              <a:latin typeface="League Spartan"/>
              <a:ea typeface="League Spartan"/>
              <a:cs typeface="League Spartan"/>
              <a:sym typeface="League Spartan"/>
            </a:endParaRPr>
          </a:p>
        </p:txBody>
      </p:sp>
      <p:pic>
        <p:nvPicPr>
          <p:cNvPr id="1250" name="Google Shape;1250;g3de264f48a1_0_7" title="P2P2P Alpha Demo 2">
            <a:hlinkClick r:id="rId3"/>
          </p:cNvPr>
          <p:cNvPicPr preferRelativeResize="0"/>
          <p:nvPr/>
        </p:nvPicPr>
        <p:blipFill>
          <a:blip r:embed="rId4">
            <a:alphaModFix/>
          </a:blip>
          <a:stretch>
            <a:fillRect/>
          </a:stretch>
        </p:blipFill>
        <p:spPr>
          <a:xfrm>
            <a:off x="1132487" y="956488"/>
            <a:ext cx="6879025" cy="386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0"/>
                                        </p:tgtEl>
                                        <p:attrNameLst>
                                          <p:attrName>style.visibility</p:attrName>
                                        </p:attrNameLst>
                                      </p:cBhvr>
                                      <p:to>
                                        <p:strVal val="visible"/>
                                      </p:to>
                                    </p:set>
                                    <p:animEffect filter="fade" transition="in">
                                      <p:cBhvr>
                                        <p:cTn dur="1000"/>
                                        <p:tgtEl>
                                          <p:spTgt spid="1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g38b52e6f5cc_0_1015"/>
          <p:cNvSpPr/>
          <p:nvPr/>
        </p:nvSpPr>
        <p:spPr>
          <a:xfrm>
            <a:off x="4281137" y="1448113"/>
            <a:ext cx="1066500" cy="1066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eague Spartan"/>
              <a:ea typeface="League Spartan"/>
              <a:cs typeface="League Spartan"/>
              <a:sym typeface="League Spartan"/>
            </a:endParaRPr>
          </a:p>
        </p:txBody>
      </p:sp>
      <p:sp>
        <p:nvSpPr>
          <p:cNvPr id="1256" name="Google Shape;1256;g38b52e6f5cc_0_1015"/>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Impact</a:t>
            </a:r>
            <a:endParaRPr sz="3800"/>
          </a:p>
        </p:txBody>
      </p:sp>
      <p:sp>
        <p:nvSpPr>
          <p:cNvPr id="1257" name="Google Shape;1257;g38b52e6f5cc_0_1015"/>
          <p:cNvSpPr txBox="1"/>
          <p:nvPr>
            <p:ph idx="2" type="title"/>
          </p:nvPr>
        </p:nvSpPr>
        <p:spPr>
          <a:xfrm>
            <a:off x="4319925" y="1560475"/>
            <a:ext cx="989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pic>
        <p:nvPicPr>
          <p:cNvPr id="1258" name="Google Shape;1258;g38b52e6f5cc_0_1015" title="1,jpg-Picsart-AiImageEnhancer.jpg"/>
          <p:cNvPicPr preferRelativeResize="0"/>
          <p:nvPr>
            <p:ph idx="3" type="pic"/>
          </p:nvPr>
        </p:nvPicPr>
        <p:blipFill rotWithShape="1">
          <a:blip r:embed="rId3">
            <a:alphaModFix/>
          </a:blip>
          <a:srcRect b="0" l="28728" r="28724" t="0"/>
          <a:stretch/>
        </p:blipFill>
        <p:spPr>
          <a:xfrm>
            <a:off x="721775" y="535000"/>
            <a:ext cx="3081300" cy="4073700"/>
          </a:xfrm>
          <a:prstGeom prst="roundRect">
            <a:avLst>
              <a:gd fmla="val 16667" name="adj"/>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g38b52e6f5cc_0_828"/>
          <p:cNvSpPr/>
          <p:nvPr/>
        </p:nvSpPr>
        <p:spPr>
          <a:xfrm>
            <a:off x="4281137" y="1448113"/>
            <a:ext cx="1066500" cy="1066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eague Spartan"/>
              <a:ea typeface="League Spartan"/>
              <a:cs typeface="League Spartan"/>
              <a:sym typeface="League Spartan"/>
            </a:endParaRPr>
          </a:p>
        </p:txBody>
      </p:sp>
      <p:sp>
        <p:nvSpPr>
          <p:cNvPr id="985" name="Google Shape;985;g38b52e6f5cc_0_828"/>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t>
            </a:r>
            <a:endParaRPr/>
          </a:p>
        </p:txBody>
      </p:sp>
      <p:sp>
        <p:nvSpPr>
          <p:cNvPr id="986" name="Google Shape;986;g38b52e6f5cc_0_828"/>
          <p:cNvSpPr txBox="1"/>
          <p:nvPr>
            <p:ph idx="2" type="title"/>
          </p:nvPr>
        </p:nvSpPr>
        <p:spPr>
          <a:xfrm>
            <a:off x="4319925" y="1560475"/>
            <a:ext cx="989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pic>
        <p:nvPicPr>
          <p:cNvPr id="987" name="Google Shape;987;g38b52e6f5cc_0_828" title="istockphoto-1505972049-612x612-Picsart-AiImageEnhancer.jpg"/>
          <p:cNvPicPr preferRelativeResize="0"/>
          <p:nvPr>
            <p:ph idx="3" type="pic"/>
          </p:nvPr>
        </p:nvPicPr>
        <p:blipFill rotWithShape="1">
          <a:blip r:embed="rId3">
            <a:alphaModFix/>
          </a:blip>
          <a:srcRect b="0" l="26517" r="26517" t="0"/>
          <a:stretch/>
        </p:blipFill>
        <p:spPr>
          <a:xfrm>
            <a:off x="721775" y="535000"/>
            <a:ext cx="3081300" cy="4073700"/>
          </a:xfrm>
          <a:prstGeom prst="roundRect">
            <a:avLst>
              <a:gd fmla="val 16667" name="adj"/>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g3de264f48a1_0_129"/>
          <p:cNvSpPr txBox="1"/>
          <p:nvPr/>
        </p:nvSpPr>
        <p:spPr>
          <a:xfrm>
            <a:off x="254550" y="279525"/>
            <a:ext cx="8634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Team Impact</a:t>
            </a:r>
            <a:endParaRPr b="1" sz="3200">
              <a:solidFill>
                <a:srgbClr val="FFFFFF"/>
              </a:solidFill>
              <a:latin typeface="Be Vietnam Pro"/>
              <a:ea typeface="Be Vietnam Pro"/>
              <a:cs typeface="Be Vietnam Pro"/>
              <a:sym typeface="Be Vietnam Pro"/>
            </a:endParaRPr>
          </a:p>
        </p:txBody>
      </p:sp>
      <p:sp>
        <p:nvSpPr>
          <p:cNvPr id="1264" name="Google Shape;1264;g3de264f48a1_0_129"/>
          <p:cNvSpPr txBox="1"/>
          <p:nvPr/>
        </p:nvSpPr>
        <p:spPr>
          <a:xfrm>
            <a:off x="550725" y="3122575"/>
            <a:ext cx="20916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Faster Reviews</a:t>
            </a:r>
            <a:endParaRPr b="0" i="0" sz="2200" u="none" cap="none" strike="noStrike">
              <a:solidFill>
                <a:srgbClr val="FFFFFF"/>
              </a:solidFill>
              <a:latin typeface="League Spartan"/>
              <a:ea typeface="League Spartan"/>
              <a:cs typeface="League Spartan"/>
              <a:sym typeface="League Spartan"/>
            </a:endParaRPr>
          </a:p>
        </p:txBody>
      </p:sp>
      <p:sp>
        <p:nvSpPr>
          <p:cNvPr id="1265" name="Google Shape;1265;g3de264f48a1_0_129"/>
          <p:cNvSpPr txBox="1"/>
          <p:nvPr/>
        </p:nvSpPr>
        <p:spPr>
          <a:xfrm>
            <a:off x="3376050" y="3122575"/>
            <a:ext cx="23919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Less </a:t>
            </a:r>
            <a:endParaRPr sz="2200">
              <a:solidFill>
                <a:srgbClr val="FFFFFF"/>
              </a:solidFill>
              <a:latin typeface="Be Vietnam Pro"/>
              <a:ea typeface="Be Vietnam Pro"/>
              <a:cs typeface="Be Vietnam Pro"/>
              <a:sym typeface="Be Vietnam Pro"/>
            </a:endParaRPr>
          </a:p>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Manual Work</a:t>
            </a:r>
            <a:endParaRPr b="0" i="0" sz="2200" u="none" cap="none" strike="noStrike">
              <a:solidFill>
                <a:srgbClr val="FFFFFF"/>
              </a:solidFill>
              <a:latin typeface="League Spartan"/>
              <a:ea typeface="League Spartan"/>
              <a:cs typeface="League Spartan"/>
              <a:sym typeface="League Spartan"/>
            </a:endParaRPr>
          </a:p>
        </p:txBody>
      </p:sp>
      <p:sp>
        <p:nvSpPr>
          <p:cNvPr id="1266" name="Google Shape;1266;g3de264f48a1_0_129"/>
          <p:cNvSpPr txBox="1"/>
          <p:nvPr/>
        </p:nvSpPr>
        <p:spPr>
          <a:xfrm>
            <a:off x="6329025" y="3122575"/>
            <a:ext cx="23919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Fewer inconsistencies</a:t>
            </a:r>
            <a:endParaRPr b="0" i="0" sz="2200" u="none" cap="none" strike="noStrike">
              <a:solidFill>
                <a:srgbClr val="FFFFFF"/>
              </a:solidFill>
              <a:latin typeface="Be Vietnam Pro"/>
              <a:ea typeface="Be Vietnam Pro"/>
              <a:cs typeface="Be Vietnam Pro"/>
              <a:sym typeface="Be Vietnam Pro"/>
            </a:endParaRPr>
          </a:p>
        </p:txBody>
      </p:sp>
      <p:sp>
        <p:nvSpPr>
          <p:cNvPr id="1267" name="Google Shape;1267;g3de264f48a1_0_129"/>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268" name="Google Shape;1268;g3de264f48a1_0_129"/>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269" name="Google Shape;1269;g3de264f48a1_0_129"/>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1270" name="Google Shape;1270;g3de264f48a1_0_129"/>
          <p:cNvGrpSpPr/>
          <p:nvPr/>
        </p:nvGrpSpPr>
        <p:grpSpPr>
          <a:xfrm>
            <a:off x="1199264" y="2093475"/>
            <a:ext cx="794528" cy="794711"/>
            <a:chOff x="775325" y="4143525"/>
            <a:chExt cx="468776" cy="468884"/>
          </a:xfrm>
        </p:grpSpPr>
        <p:sp>
          <p:nvSpPr>
            <p:cNvPr id="1271" name="Google Shape;1271;g3de264f48a1_0_129"/>
            <p:cNvSpPr/>
            <p:nvPr/>
          </p:nvSpPr>
          <p:spPr>
            <a:xfrm>
              <a:off x="851953" y="4143525"/>
              <a:ext cx="392147" cy="390479"/>
            </a:xfrm>
            <a:custGeom>
              <a:rect b="b" l="l" r="r" t="t"/>
              <a:pathLst>
                <a:path extrusionOk="0" h="36273" w="36428">
                  <a:moveTo>
                    <a:pt x="31907" y="5435"/>
                  </a:moveTo>
                  <a:lnTo>
                    <a:pt x="20788" y="22612"/>
                  </a:lnTo>
                  <a:lnTo>
                    <a:pt x="18511" y="26131"/>
                  </a:lnTo>
                  <a:lnTo>
                    <a:pt x="8884" y="28458"/>
                  </a:lnTo>
                  <a:lnTo>
                    <a:pt x="31907" y="5435"/>
                  </a:lnTo>
                  <a:close/>
                  <a:moveTo>
                    <a:pt x="35713" y="94"/>
                  </a:moveTo>
                  <a:cubicBezTo>
                    <a:pt x="35665" y="94"/>
                    <a:pt x="35615" y="100"/>
                    <a:pt x="35565" y="112"/>
                  </a:cubicBezTo>
                  <a:lnTo>
                    <a:pt x="35564" y="112"/>
                  </a:lnTo>
                  <a:cubicBezTo>
                    <a:pt x="35555" y="114"/>
                    <a:pt x="36041" y="1"/>
                    <a:pt x="660" y="8270"/>
                  </a:cubicBezTo>
                  <a:cubicBezTo>
                    <a:pt x="169" y="8385"/>
                    <a:pt x="0" y="8998"/>
                    <a:pt x="362" y="9348"/>
                  </a:cubicBezTo>
                  <a:lnTo>
                    <a:pt x="1592" y="10537"/>
                  </a:lnTo>
                  <a:cubicBezTo>
                    <a:pt x="1716" y="10656"/>
                    <a:pt x="1875" y="10715"/>
                    <a:pt x="2034" y="10715"/>
                  </a:cubicBezTo>
                  <a:cubicBezTo>
                    <a:pt x="2201" y="10715"/>
                    <a:pt x="2368" y="10650"/>
                    <a:pt x="2493" y="10522"/>
                  </a:cubicBezTo>
                  <a:cubicBezTo>
                    <a:pt x="2737" y="10269"/>
                    <a:pt x="2730" y="9866"/>
                    <a:pt x="2477" y="9621"/>
                  </a:cubicBezTo>
                  <a:lnTo>
                    <a:pt x="2087" y="9244"/>
                  </a:lnTo>
                  <a:lnTo>
                    <a:pt x="32295" y="2184"/>
                  </a:lnTo>
                  <a:lnTo>
                    <a:pt x="32295" y="2184"/>
                  </a:lnTo>
                  <a:lnTo>
                    <a:pt x="9830" y="16725"/>
                  </a:lnTo>
                  <a:lnTo>
                    <a:pt x="4431" y="11509"/>
                  </a:lnTo>
                  <a:cubicBezTo>
                    <a:pt x="4307" y="11389"/>
                    <a:pt x="4148" y="11330"/>
                    <a:pt x="3988" y="11330"/>
                  </a:cubicBezTo>
                  <a:cubicBezTo>
                    <a:pt x="3821" y="11330"/>
                    <a:pt x="3655" y="11395"/>
                    <a:pt x="3530" y="11524"/>
                  </a:cubicBezTo>
                  <a:cubicBezTo>
                    <a:pt x="3286" y="11777"/>
                    <a:pt x="3293" y="12180"/>
                    <a:pt x="3546" y="12423"/>
                  </a:cubicBezTo>
                  <a:lnTo>
                    <a:pt x="9046" y="17739"/>
                  </a:lnTo>
                  <a:lnTo>
                    <a:pt x="7766" y="23038"/>
                  </a:lnTo>
                  <a:cubicBezTo>
                    <a:pt x="7683" y="23379"/>
                    <a:pt x="7894" y="23723"/>
                    <a:pt x="8235" y="23806"/>
                  </a:cubicBezTo>
                  <a:cubicBezTo>
                    <a:pt x="8286" y="23818"/>
                    <a:pt x="8336" y="23824"/>
                    <a:pt x="8385" y="23824"/>
                  </a:cubicBezTo>
                  <a:cubicBezTo>
                    <a:pt x="8673" y="23824"/>
                    <a:pt x="8933" y="23628"/>
                    <a:pt x="9004" y="23337"/>
                  </a:cubicBezTo>
                  <a:lnTo>
                    <a:pt x="10311" y="17931"/>
                  </a:lnTo>
                  <a:lnTo>
                    <a:pt x="13829" y="15653"/>
                  </a:lnTo>
                  <a:lnTo>
                    <a:pt x="31005" y="4534"/>
                  </a:lnTo>
                  <a:lnTo>
                    <a:pt x="7983" y="27557"/>
                  </a:lnTo>
                  <a:lnTo>
                    <a:pt x="8365" y="25976"/>
                  </a:lnTo>
                  <a:cubicBezTo>
                    <a:pt x="8448" y="25634"/>
                    <a:pt x="8238" y="25290"/>
                    <a:pt x="7896" y="25208"/>
                  </a:cubicBezTo>
                  <a:cubicBezTo>
                    <a:pt x="7846" y="25195"/>
                    <a:pt x="7795" y="25190"/>
                    <a:pt x="7746" y="25190"/>
                  </a:cubicBezTo>
                  <a:cubicBezTo>
                    <a:pt x="7458" y="25190"/>
                    <a:pt x="7199" y="25385"/>
                    <a:pt x="7128" y="25677"/>
                  </a:cubicBezTo>
                  <a:lnTo>
                    <a:pt x="6213" y="29459"/>
                  </a:lnTo>
                  <a:cubicBezTo>
                    <a:pt x="6114" y="29868"/>
                    <a:pt x="6434" y="30245"/>
                    <a:pt x="6831" y="30245"/>
                  </a:cubicBezTo>
                  <a:cubicBezTo>
                    <a:pt x="6880" y="30245"/>
                    <a:pt x="6931" y="30239"/>
                    <a:pt x="6981" y="30227"/>
                  </a:cubicBezTo>
                  <a:lnTo>
                    <a:pt x="18702" y="27394"/>
                  </a:lnTo>
                  <a:lnTo>
                    <a:pt x="27093" y="36078"/>
                  </a:lnTo>
                  <a:cubicBezTo>
                    <a:pt x="27222" y="36211"/>
                    <a:pt x="27386" y="36272"/>
                    <a:pt x="27548" y="36272"/>
                  </a:cubicBezTo>
                  <a:cubicBezTo>
                    <a:pt x="27827" y="36272"/>
                    <a:pt x="28099" y="36091"/>
                    <a:pt x="28171" y="35781"/>
                  </a:cubicBezTo>
                  <a:lnTo>
                    <a:pt x="33640" y="12387"/>
                  </a:lnTo>
                  <a:cubicBezTo>
                    <a:pt x="33719" y="12044"/>
                    <a:pt x="33506" y="11702"/>
                    <a:pt x="33164" y="11622"/>
                  </a:cubicBezTo>
                  <a:cubicBezTo>
                    <a:pt x="33115" y="11611"/>
                    <a:pt x="33067" y="11605"/>
                    <a:pt x="33018" y="11605"/>
                  </a:cubicBezTo>
                  <a:cubicBezTo>
                    <a:pt x="32729" y="11605"/>
                    <a:pt x="32467" y="11803"/>
                    <a:pt x="32399" y="12097"/>
                  </a:cubicBezTo>
                  <a:lnTo>
                    <a:pt x="27197" y="34353"/>
                  </a:lnTo>
                  <a:lnTo>
                    <a:pt x="19716" y="26610"/>
                  </a:lnTo>
                  <a:lnTo>
                    <a:pt x="34258" y="4147"/>
                  </a:lnTo>
                  <a:lnTo>
                    <a:pt x="33017" y="9453"/>
                  </a:lnTo>
                  <a:cubicBezTo>
                    <a:pt x="32938" y="9796"/>
                    <a:pt x="33150" y="10138"/>
                    <a:pt x="33492" y="10218"/>
                  </a:cubicBezTo>
                  <a:cubicBezTo>
                    <a:pt x="33541" y="10229"/>
                    <a:pt x="33590" y="10235"/>
                    <a:pt x="33638" y="10235"/>
                  </a:cubicBezTo>
                  <a:cubicBezTo>
                    <a:pt x="33927" y="10235"/>
                    <a:pt x="34189" y="10037"/>
                    <a:pt x="34256" y="9743"/>
                  </a:cubicBezTo>
                  <a:lnTo>
                    <a:pt x="36328" y="880"/>
                  </a:lnTo>
                  <a:cubicBezTo>
                    <a:pt x="36427" y="473"/>
                    <a:pt x="36107" y="94"/>
                    <a:pt x="35713" y="94"/>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sp>
          <p:nvSpPr>
            <p:cNvPr id="1272" name="Google Shape;1272;g3de264f48a1_0_129"/>
            <p:cNvSpPr/>
            <p:nvPr/>
          </p:nvSpPr>
          <p:spPr>
            <a:xfrm>
              <a:off x="775325" y="4505404"/>
              <a:ext cx="108339" cy="107004"/>
            </a:xfrm>
            <a:custGeom>
              <a:rect b="b" l="l" r="r" t="t"/>
              <a:pathLst>
                <a:path extrusionOk="0" h="9940" w="10064">
                  <a:moveTo>
                    <a:pt x="9365" y="0"/>
                  </a:moveTo>
                  <a:cubicBezTo>
                    <a:pt x="9202" y="0"/>
                    <a:pt x="9039" y="63"/>
                    <a:pt x="8915" y="187"/>
                  </a:cubicBezTo>
                  <a:lnTo>
                    <a:pt x="249" y="8852"/>
                  </a:lnTo>
                  <a:cubicBezTo>
                    <a:pt x="0" y="9100"/>
                    <a:pt x="0" y="9503"/>
                    <a:pt x="249" y="9753"/>
                  </a:cubicBezTo>
                  <a:cubicBezTo>
                    <a:pt x="373" y="9877"/>
                    <a:pt x="536" y="9939"/>
                    <a:pt x="699" y="9939"/>
                  </a:cubicBezTo>
                  <a:cubicBezTo>
                    <a:pt x="862" y="9939"/>
                    <a:pt x="1025" y="9877"/>
                    <a:pt x="1149" y="9753"/>
                  </a:cubicBezTo>
                  <a:lnTo>
                    <a:pt x="9816" y="1087"/>
                  </a:lnTo>
                  <a:cubicBezTo>
                    <a:pt x="10064" y="838"/>
                    <a:pt x="10064" y="435"/>
                    <a:pt x="9816" y="187"/>
                  </a:cubicBezTo>
                  <a:cubicBezTo>
                    <a:pt x="9691" y="63"/>
                    <a:pt x="9528" y="0"/>
                    <a:pt x="9365" y="0"/>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sp>
          <p:nvSpPr>
            <p:cNvPr id="1273" name="Google Shape;1273;g3de264f48a1_0_129"/>
            <p:cNvSpPr/>
            <p:nvPr/>
          </p:nvSpPr>
          <p:spPr>
            <a:xfrm>
              <a:off x="775325" y="4437806"/>
              <a:ext cx="75430" cy="74085"/>
            </a:xfrm>
            <a:custGeom>
              <a:rect b="b" l="l" r="r" t="t"/>
              <a:pathLst>
                <a:path extrusionOk="0" h="6882" w="7007">
                  <a:moveTo>
                    <a:pt x="6307" y="0"/>
                  </a:moveTo>
                  <a:cubicBezTo>
                    <a:pt x="6144" y="0"/>
                    <a:pt x="5981" y="62"/>
                    <a:pt x="5857" y="186"/>
                  </a:cubicBezTo>
                  <a:lnTo>
                    <a:pt x="249" y="5794"/>
                  </a:lnTo>
                  <a:cubicBezTo>
                    <a:pt x="0" y="6044"/>
                    <a:pt x="0" y="6445"/>
                    <a:pt x="249" y="6695"/>
                  </a:cubicBezTo>
                  <a:cubicBezTo>
                    <a:pt x="374" y="6819"/>
                    <a:pt x="537" y="6881"/>
                    <a:pt x="699" y="6881"/>
                  </a:cubicBezTo>
                  <a:cubicBezTo>
                    <a:pt x="862" y="6881"/>
                    <a:pt x="1025" y="6819"/>
                    <a:pt x="1149" y="6695"/>
                  </a:cubicBezTo>
                  <a:lnTo>
                    <a:pt x="6757" y="1087"/>
                  </a:lnTo>
                  <a:cubicBezTo>
                    <a:pt x="7006" y="839"/>
                    <a:pt x="7006" y="436"/>
                    <a:pt x="6757" y="186"/>
                  </a:cubicBezTo>
                  <a:cubicBezTo>
                    <a:pt x="6633" y="62"/>
                    <a:pt x="6470" y="0"/>
                    <a:pt x="6307" y="0"/>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sp>
          <p:nvSpPr>
            <p:cNvPr id="1274" name="Google Shape;1274;g3de264f48a1_0_129"/>
            <p:cNvSpPr/>
            <p:nvPr/>
          </p:nvSpPr>
          <p:spPr>
            <a:xfrm>
              <a:off x="875829" y="4538289"/>
              <a:ext cx="75409" cy="74085"/>
            </a:xfrm>
            <a:custGeom>
              <a:rect b="b" l="l" r="r" t="t"/>
              <a:pathLst>
                <a:path extrusionOk="0" h="6882" w="7005">
                  <a:moveTo>
                    <a:pt x="6306" y="1"/>
                  </a:moveTo>
                  <a:cubicBezTo>
                    <a:pt x="6143" y="1"/>
                    <a:pt x="5980" y="63"/>
                    <a:pt x="5856" y="188"/>
                  </a:cubicBezTo>
                  <a:lnTo>
                    <a:pt x="248" y="5795"/>
                  </a:lnTo>
                  <a:cubicBezTo>
                    <a:pt x="0" y="6044"/>
                    <a:pt x="0" y="6447"/>
                    <a:pt x="248" y="6695"/>
                  </a:cubicBezTo>
                  <a:cubicBezTo>
                    <a:pt x="372" y="6819"/>
                    <a:pt x="535" y="6882"/>
                    <a:pt x="699" y="6882"/>
                  </a:cubicBezTo>
                  <a:cubicBezTo>
                    <a:pt x="862" y="6882"/>
                    <a:pt x="1025" y="6819"/>
                    <a:pt x="1149" y="6695"/>
                  </a:cubicBezTo>
                  <a:lnTo>
                    <a:pt x="6757" y="1088"/>
                  </a:lnTo>
                  <a:cubicBezTo>
                    <a:pt x="7005" y="839"/>
                    <a:pt x="7005" y="436"/>
                    <a:pt x="6757" y="188"/>
                  </a:cubicBezTo>
                  <a:cubicBezTo>
                    <a:pt x="6632" y="63"/>
                    <a:pt x="6469" y="1"/>
                    <a:pt x="6306" y="1"/>
                  </a:cubicBezTo>
                  <a:close/>
                </a:path>
              </a:pathLst>
            </a:custGeom>
            <a:solidFill>
              <a:srgbClr val="657E93"/>
            </a:solidFill>
            <a:ln>
              <a:noFill/>
            </a:ln>
          </p:spPr>
          <p:txBody>
            <a:bodyPr anchorCtr="0" anchor="ctr" bIns="194150" lIns="194150" spcFirstLastPara="1" rIns="194150" wrap="square" tIns="194150">
              <a:noAutofit/>
            </a:bodyPr>
            <a:lstStyle/>
            <a:p>
              <a:pPr indent="0" lvl="0" marL="0" rtl="0" algn="l">
                <a:spcBef>
                  <a:spcPts val="0"/>
                </a:spcBef>
                <a:spcAft>
                  <a:spcPts val="0"/>
                </a:spcAft>
                <a:buNone/>
              </a:pPr>
              <a:r>
                <a:t/>
              </a:r>
              <a:endParaRPr/>
            </a:p>
          </p:txBody>
        </p:sp>
      </p:grpSp>
      <p:grpSp>
        <p:nvGrpSpPr>
          <p:cNvPr id="1275" name="Google Shape;1275;g3de264f48a1_0_129"/>
          <p:cNvGrpSpPr/>
          <p:nvPr/>
        </p:nvGrpSpPr>
        <p:grpSpPr>
          <a:xfrm>
            <a:off x="4120363" y="2050288"/>
            <a:ext cx="852374" cy="852452"/>
            <a:chOff x="1308631" y="1507830"/>
            <a:chExt cx="350166" cy="350198"/>
          </a:xfrm>
        </p:grpSpPr>
        <p:sp>
          <p:nvSpPr>
            <p:cNvPr id="1276" name="Google Shape;1276;g3de264f48a1_0_129"/>
            <p:cNvSpPr/>
            <p:nvPr/>
          </p:nvSpPr>
          <p:spPr>
            <a:xfrm>
              <a:off x="1308631" y="1507830"/>
              <a:ext cx="350166" cy="350198"/>
            </a:xfrm>
            <a:custGeom>
              <a:rect b="b" l="l" r="r" t="t"/>
              <a:pathLst>
                <a:path extrusionOk="0" h="11003" w="11002">
                  <a:moveTo>
                    <a:pt x="6192" y="310"/>
                  </a:moveTo>
                  <a:cubicBezTo>
                    <a:pt x="6192" y="310"/>
                    <a:pt x="6204" y="310"/>
                    <a:pt x="6204" y="334"/>
                  </a:cubicBezTo>
                  <a:lnTo>
                    <a:pt x="6204" y="787"/>
                  </a:lnTo>
                  <a:cubicBezTo>
                    <a:pt x="6204" y="953"/>
                    <a:pt x="6311" y="1084"/>
                    <a:pt x="6477" y="1120"/>
                  </a:cubicBezTo>
                  <a:cubicBezTo>
                    <a:pt x="6989" y="1239"/>
                    <a:pt x="7489" y="1429"/>
                    <a:pt x="7930" y="1715"/>
                  </a:cubicBezTo>
                  <a:cubicBezTo>
                    <a:pt x="7986" y="1751"/>
                    <a:pt x="8048" y="1769"/>
                    <a:pt x="8110" y="1769"/>
                  </a:cubicBezTo>
                  <a:cubicBezTo>
                    <a:pt x="8194" y="1769"/>
                    <a:pt x="8278" y="1736"/>
                    <a:pt x="8347" y="1668"/>
                  </a:cubicBezTo>
                  <a:lnTo>
                    <a:pt x="8680" y="1346"/>
                  </a:lnTo>
                  <a:lnTo>
                    <a:pt x="8692" y="1346"/>
                  </a:lnTo>
                  <a:lnTo>
                    <a:pt x="9656" y="2311"/>
                  </a:lnTo>
                  <a:lnTo>
                    <a:pt x="9656" y="2322"/>
                  </a:lnTo>
                  <a:lnTo>
                    <a:pt x="9335" y="2656"/>
                  </a:lnTo>
                  <a:cubicBezTo>
                    <a:pt x="9228" y="2751"/>
                    <a:pt x="9192" y="2930"/>
                    <a:pt x="9287" y="3073"/>
                  </a:cubicBezTo>
                  <a:cubicBezTo>
                    <a:pt x="9573" y="3513"/>
                    <a:pt x="9775" y="4001"/>
                    <a:pt x="9883" y="4525"/>
                  </a:cubicBezTo>
                  <a:cubicBezTo>
                    <a:pt x="9906" y="4680"/>
                    <a:pt x="10049" y="4799"/>
                    <a:pt x="10204" y="4799"/>
                  </a:cubicBezTo>
                  <a:lnTo>
                    <a:pt x="10668" y="4799"/>
                  </a:lnTo>
                  <a:cubicBezTo>
                    <a:pt x="10668" y="4799"/>
                    <a:pt x="10680" y="4799"/>
                    <a:pt x="10680" y="4811"/>
                  </a:cubicBezTo>
                  <a:lnTo>
                    <a:pt x="10657" y="6216"/>
                  </a:lnTo>
                  <a:lnTo>
                    <a:pt x="10192" y="6216"/>
                  </a:lnTo>
                  <a:cubicBezTo>
                    <a:pt x="10026" y="6216"/>
                    <a:pt x="9895" y="6311"/>
                    <a:pt x="9871" y="6478"/>
                  </a:cubicBezTo>
                  <a:cubicBezTo>
                    <a:pt x="9752" y="7002"/>
                    <a:pt x="9549" y="7490"/>
                    <a:pt x="9275" y="7942"/>
                  </a:cubicBezTo>
                  <a:cubicBezTo>
                    <a:pt x="9180" y="8073"/>
                    <a:pt x="9192" y="8240"/>
                    <a:pt x="9311" y="8359"/>
                  </a:cubicBezTo>
                  <a:lnTo>
                    <a:pt x="9645" y="8680"/>
                  </a:lnTo>
                  <a:lnTo>
                    <a:pt x="9645" y="8692"/>
                  </a:lnTo>
                  <a:lnTo>
                    <a:pt x="8680" y="9669"/>
                  </a:lnTo>
                  <a:lnTo>
                    <a:pt x="8656" y="9669"/>
                  </a:lnTo>
                  <a:lnTo>
                    <a:pt x="8335" y="9335"/>
                  </a:lnTo>
                  <a:cubicBezTo>
                    <a:pt x="8271" y="9272"/>
                    <a:pt x="8183" y="9237"/>
                    <a:pt x="8094" y="9237"/>
                  </a:cubicBezTo>
                  <a:cubicBezTo>
                    <a:pt x="8033" y="9237"/>
                    <a:pt x="7971" y="9254"/>
                    <a:pt x="7918" y="9288"/>
                  </a:cubicBezTo>
                  <a:cubicBezTo>
                    <a:pt x="7466" y="9573"/>
                    <a:pt x="6978" y="9788"/>
                    <a:pt x="6454" y="9883"/>
                  </a:cubicBezTo>
                  <a:cubicBezTo>
                    <a:pt x="6311" y="9919"/>
                    <a:pt x="6192" y="10050"/>
                    <a:pt x="6192" y="10216"/>
                  </a:cubicBezTo>
                  <a:lnTo>
                    <a:pt x="6192" y="10681"/>
                  </a:lnTo>
                  <a:cubicBezTo>
                    <a:pt x="6192" y="10681"/>
                    <a:pt x="6192" y="10693"/>
                    <a:pt x="6168" y="10693"/>
                  </a:cubicBezTo>
                  <a:lnTo>
                    <a:pt x="4811" y="10693"/>
                  </a:lnTo>
                  <a:cubicBezTo>
                    <a:pt x="4811" y="10693"/>
                    <a:pt x="4787" y="10693"/>
                    <a:pt x="4787" y="10681"/>
                  </a:cubicBezTo>
                  <a:lnTo>
                    <a:pt x="4787" y="10216"/>
                  </a:lnTo>
                  <a:cubicBezTo>
                    <a:pt x="4787" y="10050"/>
                    <a:pt x="4692" y="9919"/>
                    <a:pt x="4525" y="9883"/>
                  </a:cubicBezTo>
                  <a:cubicBezTo>
                    <a:pt x="4001" y="9764"/>
                    <a:pt x="3513" y="9573"/>
                    <a:pt x="3060" y="9288"/>
                  </a:cubicBezTo>
                  <a:cubicBezTo>
                    <a:pt x="3001" y="9264"/>
                    <a:pt x="2941" y="9228"/>
                    <a:pt x="2882" y="9228"/>
                  </a:cubicBezTo>
                  <a:cubicBezTo>
                    <a:pt x="2798" y="9228"/>
                    <a:pt x="2715" y="9264"/>
                    <a:pt x="2644" y="9335"/>
                  </a:cubicBezTo>
                  <a:lnTo>
                    <a:pt x="2322" y="9669"/>
                  </a:lnTo>
                  <a:lnTo>
                    <a:pt x="2298" y="9669"/>
                  </a:lnTo>
                  <a:lnTo>
                    <a:pt x="1334" y="8692"/>
                  </a:lnTo>
                  <a:lnTo>
                    <a:pt x="1334" y="8680"/>
                  </a:lnTo>
                  <a:lnTo>
                    <a:pt x="1667" y="8359"/>
                  </a:lnTo>
                  <a:cubicBezTo>
                    <a:pt x="1763" y="8252"/>
                    <a:pt x="1798" y="8073"/>
                    <a:pt x="1703" y="7942"/>
                  </a:cubicBezTo>
                  <a:cubicBezTo>
                    <a:pt x="1429" y="7490"/>
                    <a:pt x="1215" y="7002"/>
                    <a:pt x="1108" y="6478"/>
                  </a:cubicBezTo>
                  <a:cubicBezTo>
                    <a:pt x="1084" y="6335"/>
                    <a:pt x="953" y="6216"/>
                    <a:pt x="786" y="6216"/>
                  </a:cubicBezTo>
                  <a:lnTo>
                    <a:pt x="322" y="6216"/>
                  </a:lnTo>
                  <a:cubicBezTo>
                    <a:pt x="322" y="6216"/>
                    <a:pt x="310" y="6216"/>
                    <a:pt x="310" y="6192"/>
                  </a:cubicBezTo>
                  <a:lnTo>
                    <a:pt x="310" y="4811"/>
                  </a:lnTo>
                  <a:cubicBezTo>
                    <a:pt x="310" y="4811"/>
                    <a:pt x="310" y="4799"/>
                    <a:pt x="322" y="4799"/>
                  </a:cubicBezTo>
                  <a:lnTo>
                    <a:pt x="786" y="4799"/>
                  </a:lnTo>
                  <a:cubicBezTo>
                    <a:pt x="953" y="4799"/>
                    <a:pt x="1084" y="4692"/>
                    <a:pt x="1108" y="4525"/>
                  </a:cubicBezTo>
                  <a:cubicBezTo>
                    <a:pt x="1227" y="4001"/>
                    <a:pt x="1429" y="3513"/>
                    <a:pt x="1703" y="3073"/>
                  </a:cubicBezTo>
                  <a:cubicBezTo>
                    <a:pt x="1798" y="2930"/>
                    <a:pt x="1786" y="2775"/>
                    <a:pt x="1667" y="2656"/>
                  </a:cubicBezTo>
                  <a:lnTo>
                    <a:pt x="1334" y="2322"/>
                  </a:lnTo>
                  <a:lnTo>
                    <a:pt x="1334" y="2311"/>
                  </a:lnTo>
                  <a:lnTo>
                    <a:pt x="2298" y="1346"/>
                  </a:lnTo>
                  <a:lnTo>
                    <a:pt x="2322" y="1346"/>
                  </a:lnTo>
                  <a:lnTo>
                    <a:pt x="2644" y="1668"/>
                  </a:lnTo>
                  <a:cubicBezTo>
                    <a:pt x="2707" y="1731"/>
                    <a:pt x="2796" y="1765"/>
                    <a:pt x="2885" y="1765"/>
                  </a:cubicBezTo>
                  <a:cubicBezTo>
                    <a:pt x="2946" y="1765"/>
                    <a:pt x="3007" y="1749"/>
                    <a:pt x="3060" y="1715"/>
                  </a:cubicBezTo>
                  <a:cubicBezTo>
                    <a:pt x="3513" y="1429"/>
                    <a:pt x="4001" y="1227"/>
                    <a:pt x="4525" y="1120"/>
                  </a:cubicBezTo>
                  <a:cubicBezTo>
                    <a:pt x="4668" y="1084"/>
                    <a:pt x="4787" y="953"/>
                    <a:pt x="4787" y="787"/>
                  </a:cubicBezTo>
                  <a:lnTo>
                    <a:pt x="4787" y="334"/>
                  </a:lnTo>
                  <a:cubicBezTo>
                    <a:pt x="4787" y="334"/>
                    <a:pt x="4787" y="310"/>
                    <a:pt x="4811" y="310"/>
                  </a:cubicBezTo>
                  <a:close/>
                  <a:moveTo>
                    <a:pt x="4811" y="1"/>
                  </a:moveTo>
                  <a:cubicBezTo>
                    <a:pt x="4632" y="1"/>
                    <a:pt x="4477" y="156"/>
                    <a:pt x="4477" y="334"/>
                  </a:cubicBezTo>
                  <a:lnTo>
                    <a:pt x="4477" y="798"/>
                  </a:lnTo>
                  <a:cubicBezTo>
                    <a:pt x="4477" y="798"/>
                    <a:pt x="4477" y="810"/>
                    <a:pt x="4465" y="810"/>
                  </a:cubicBezTo>
                  <a:cubicBezTo>
                    <a:pt x="3918" y="929"/>
                    <a:pt x="3370" y="1156"/>
                    <a:pt x="2906" y="1453"/>
                  </a:cubicBezTo>
                  <a:lnTo>
                    <a:pt x="2882" y="1453"/>
                  </a:lnTo>
                  <a:lnTo>
                    <a:pt x="2560" y="1120"/>
                  </a:lnTo>
                  <a:cubicBezTo>
                    <a:pt x="2495" y="1054"/>
                    <a:pt x="2408" y="1022"/>
                    <a:pt x="2322" y="1022"/>
                  </a:cubicBezTo>
                  <a:cubicBezTo>
                    <a:pt x="2236" y="1022"/>
                    <a:pt x="2150" y="1054"/>
                    <a:pt x="2084" y="1120"/>
                  </a:cubicBezTo>
                  <a:lnTo>
                    <a:pt x="1120" y="2084"/>
                  </a:lnTo>
                  <a:cubicBezTo>
                    <a:pt x="977" y="2215"/>
                    <a:pt x="977" y="2430"/>
                    <a:pt x="1120" y="2561"/>
                  </a:cubicBezTo>
                  <a:lnTo>
                    <a:pt x="1441" y="2894"/>
                  </a:lnTo>
                  <a:lnTo>
                    <a:pt x="1441" y="2906"/>
                  </a:lnTo>
                  <a:cubicBezTo>
                    <a:pt x="1132" y="3382"/>
                    <a:pt x="917" y="3906"/>
                    <a:pt x="798" y="4466"/>
                  </a:cubicBezTo>
                  <a:cubicBezTo>
                    <a:pt x="798" y="4466"/>
                    <a:pt x="798" y="4489"/>
                    <a:pt x="786" y="4489"/>
                  </a:cubicBezTo>
                  <a:lnTo>
                    <a:pt x="322" y="4489"/>
                  </a:lnTo>
                  <a:cubicBezTo>
                    <a:pt x="143" y="4489"/>
                    <a:pt x="0" y="4632"/>
                    <a:pt x="0" y="4811"/>
                  </a:cubicBezTo>
                  <a:lnTo>
                    <a:pt x="0" y="6192"/>
                  </a:lnTo>
                  <a:cubicBezTo>
                    <a:pt x="0" y="6371"/>
                    <a:pt x="143" y="6525"/>
                    <a:pt x="322" y="6525"/>
                  </a:cubicBezTo>
                  <a:lnTo>
                    <a:pt x="786" y="6525"/>
                  </a:lnTo>
                  <a:cubicBezTo>
                    <a:pt x="786" y="6525"/>
                    <a:pt x="798" y="6525"/>
                    <a:pt x="798" y="6537"/>
                  </a:cubicBezTo>
                  <a:cubicBezTo>
                    <a:pt x="917" y="7085"/>
                    <a:pt x="1143" y="7621"/>
                    <a:pt x="1441" y="8097"/>
                  </a:cubicBezTo>
                  <a:lnTo>
                    <a:pt x="1441" y="8121"/>
                  </a:lnTo>
                  <a:lnTo>
                    <a:pt x="1120" y="8442"/>
                  </a:lnTo>
                  <a:cubicBezTo>
                    <a:pt x="977" y="8573"/>
                    <a:pt x="977" y="8788"/>
                    <a:pt x="1120" y="8918"/>
                  </a:cubicBezTo>
                  <a:lnTo>
                    <a:pt x="2084" y="9883"/>
                  </a:lnTo>
                  <a:cubicBezTo>
                    <a:pt x="2150" y="9954"/>
                    <a:pt x="2236" y="9990"/>
                    <a:pt x="2322" y="9990"/>
                  </a:cubicBezTo>
                  <a:cubicBezTo>
                    <a:pt x="2408" y="9990"/>
                    <a:pt x="2495" y="9954"/>
                    <a:pt x="2560" y="9883"/>
                  </a:cubicBezTo>
                  <a:lnTo>
                    <a:pt x="2882" y="9561"/>
                  </a:lnTo>
                  <a:lnTo>
                    <a:pt x="2906" y="9561"/>
                  </a:lnTo>
                  <a:cubicBezTo>
                    <a:pt x="3370" y="9871"/>
                    <a:pt x="3894" y="10085"/>
                    <a:pt x="4465" y="10204"/>
                  </a:cubicBezTo>
                  <a:cubicBezTo>
                    <a:pt x="4465" y="10204"/>
                    <a:pt x="4477" y="10204"/>
                    <a:pt x="4477" y="10216"/>
                  </a:cubicBezTo>
                  <a:lnTo>
                    <a:pt x="4477" y="10681"/>
                  </a:lnTo>
                  <a:cubicBezTo>
                    <a:pt x="4477" y="10859"/>
                    <a:pt x="4632" y="11002"/>
                    <a:pt x="4811" y="11002"/>
                  </a:cubicBezTo>
                  <a:lnTo>
                    <a:pt x="6192" y="11002"/>
                  </a:lnTo>
                  <a:cubicBezTo>
                    <a:pt x="6370" y="11002"/>
                    <a:pt x="6513" y="10859"/>
                    <a:pt x="6513" y="10681"/>
                  </a:cubicBezTo>
                  <a:lnTo>
                    <a:pt x="6513" y="10216"/>
                  </a:lnTo>
                  <a:cubicBezTo>
                    <a:pt x="6513" y="10216"/>
                    <a:pt x="6513" y="10204"/>
                    <a:pt x="6537" y="10204"/>
                  </a:cubicBezTo>
                  <a:cubicBezTo>
                    <a:pt x="7085" y="10085"/>
                    <a:pt x="7620" y="9859"/>
                    <a:pt x="8097" y="9561"/>
                  </a:cubicBezTo>
                  <a:lnTo>
                    <a:pt x="8109" y="9561"/>
                  </a:lnTo>
                  <a:lnTo>
                    <a:pt x="8442" y="9883"/>
                  </a:lnTo>
                  <a:cubicBezTo>
                    <a:pt x="8507" y="9954"/>
                    <a:pt x="8591" y="9990"/>
                    <a:pt x="8676" y="9990"/>
                  </a:cubicBezTo>
                  <a:cubicBezTo>
                    <a:pt x="8760" y="9990"/>
                    <a:pt x="8847" y="9954"/>
                    <a:pt x="8918" y="9883"/>
                  </a:cubicBezTo>
                  <a:lnTo>
                    <a:pt x="9883" y="8918"/>
                  </a:lnTo>
                  <a:cubicBezTo>
                    <a:pt x="10014" y="8788"/>
                    <a:pt x="10014" y="8573"/>
                    <a:pt x="9883" y="8442"/>
                  </a:cubicBezTo>
                  <a:lnTo>
                    <a:pt x="9549" y="8121"/>
                  </a:lnTo>
                  <a:lnTo>
                    <a:pt x="9549" y="8097"/>
                  </a:lnTo>
                  <a:cubicBezTo>
                    <a:pt x="9871" y="7621"/>
                    <a:pt x="10073" y="7109"/>
                    <a:pt x="10192" y="6537"/>
                  </a:cubicBezTo>
                  <a:cubicBezTo>
                    <a:pt x="10192" y="6537"/>
                    <a:pt x="10192" y="6525"/>
                    <a:pt x="10204" y="6525"/>
                  </a:cubicBezTo>
                  <a:lnTo>
                    <a:pt x="10668" y="6525"/>
                  </a:lnTo>
                  <a:cubicBezTo>
                    <a:pt x="10847" y="6525"/>
                    <a:pt x="11002" y="6371"/>
                    <a:pt x="11002" y="6192"/>
                  </a:cubicBezTo>
                  <a:lnTo>
                    <a:pt x="11002" y="4811"/>
                  </a:lnTo>
                  <a:cubicBezTo>
                    <a:pt x="10978" y="4632"/>
                    <a:pt x="10835" y="4489"/>
                    <a:pt x="10657" y="4489"/>
                  </a:cubicBezTo>
                  <a:lnTo>
                    <a:pt x="10192" y="4489"/>
                  </a:lnTo>
                  <a:cubicBezTo>
                    <a:pt x="10192" y="4489"/>
                    <a:pt x="10180" y="4489"/>
                    <a:pt x="10180" y="4466"/>
                  </a:cubicBezTo>
                  <a:cubicBezTo>
                    <a:pt x="10061" y="3918"/>
                    <a:pt x="9835" y="3382"/>
                    <a:pt x="9537" y="2906"/>
                  </a:cubicBezTo>
                  <a:lnTo>
                    <a:pt x="9537" y="2894"/>
                  </a:lnTo>
                  <a:lnTo>
                    <a:pt x="9859" y="2561"/>
                  </a:lnTo>
                  <a:cubicBezTo>
                    <a:pt x="10002" y="2430"/>
                    <a:pt x="10002" y="2215"/>
                    <a:pt x="9859" y="2084"/>
                  </a:cubicBezTo>
                  <a:lnTo>
                    <a:pt x="8894" y="1120"/>
                  </a:lnTo>
                  <a:cubicBezTo>
                    <a:pt x="8829" y="1054"/>
                    <a:pt x="8743" y="1022"/>
                    <a:pt x="8656" y="1022"/>
                  </a:cubicBezTo>
                  <a:cubicBezTo>
                    <a:pt x="8570" y="1022"/>
                    <a:pt x="8484" y="1054"/>
                    <a:pt x="8418" y="1120"/>
                  </a:cubicBezTo>
                  <a:lnTo>
                    <a:pt x="8097" y="1453"/>
                  </a:lnTo>
                  <a:lnTo>
                    <a:pt x="8073" y="1453"/>
                  </a:lnTo>
                  <a:cubicBezTo>
                    <a:pt x="7597" y="1132"/>
                    <a:pt x="7085" y="929"/>
                    <a:pt x="6513" y="810"/>
                  </a:cubicBezTo>
                  <a:cubicBezTo>
                    <a:pt x="6513" y="810"/>
                    <a:pt x="6501" y="810"/>
                    <a:pt x="6501" y="798"/>
                  </a:cubicBezTo>
                  <a:lnTo>
                    <a:pt x="6501" y="334"/>
                  </a:lnTo>
                  <a:cubicBezTo>
                    <a:pt x="6501" y="156"/>
                    <a:pt x="6346" y="1"/>
                    <a:pt x="6168" y="1"/>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sp>
          <p:nvSpPr>
            <p:cNvPr id="1277" name="Google Shape;1277;g3de264f48a1_0_129"/>
            <p:cNvSpPr/>
            <p:nvPr/>
          </p:nvSpPr>
          <p:spPr>
            <a:xfrm>
              <a:off x="1373049" y="1574063"/>
              <a:ext cx="181544" cy="179730"/>
            </a:xfrm>
            <a:custGeom>
              <a:rect b="b" l="l" r="r" t="t"/>
              <a:pathLst>
                <a:path extrusionOk="0" h="5647" w="5704">
                  <a:moveTo>
                    <a:pt x="3449" y="0"/>
                  </a:moveTo>
                  <a:cubicBezTo>
                    <a:pt x="3399" y="0"/>
                    <a:pt x="3349" y="1"/>
                    <a:pt x="3299" y="3"/>
                  </a:cubicBezTo>
                  <a:cubicBezTo>
                    <a:pt x="2453" y="51"/>
                    <a:pt x="1644" y="408"/>
                    <a:pt x="1036" y="1003"/>
                  </a:cubicBezTo>
                  <a:cubicBezTo>
                    <a:pt x="429" y="1611"/>
                    <a:pt x="84" y="2396"/>
                    <a:pt x="48" y="3266"/>
                  </a:cubicBezTo>
                  <a:cubicBezTo>
                    <a:pt x="1" y="4111"/>
                    <a:pt x="262" y="4933"/>
                    <a:pt x="798" y="5587"/>
                  </a:cubicBezTo>
                  <a:cubicBezTo>
                    <a:pt x="834" y="5635"/>
                    <a:pt x="882" y="5647"/>
                    <a:pt x="917" y="5647"/>
                  </a:cubicBezTo>
                  <a:cubicBezTo>
                    <a:pt x="953" y="5647"/>
                    <a:pt x="1001" y="5635"/>
                    <a:pt x="1024" y="5623"/>
                  </a:cubicBezTo>
                  <a:cubicBezTo>
                    <a:pt x="1096" y="5564"/>
                    <a:pt x="1096" y="5456"/>
                    <a:pt x="1060" y="5397"/>
                  </a:cubicBezTo>
                  <a:cubicBezTo>
                    <a:pt x="584" y="4802"/>
                    <a:pt x="322" y="4051"/>
                    <a:pt x="370" y="3278"/>
                  </a:cubicBezTo>
                  <a:cubicBezTo>
                    <a:pt x="417" y="2504"/>
                    <a:pt x="727" y="1777"/>
                    <a:pt x="1274" y="1242"/>
                  </a:cubicBezTo>
                  <a:cubicBezTo>
                    <a:pt x="1834" y="694"/>
                    <a:pt x="2560" y="384"/>
                    <a:pt x="3322" y="337"/>
                  </a:cubicBezTo>
                  <a:cubicBezTo>
                    <a:pt x="3385" y="333"/>
                    <a:pt x="3447" y="331"/>
                    <a:pt x="3509" y="331"/>
                  </a:cubicBezTo>
                  <a:cubicBezTo>
                    <a:pt x="4215" y="331"/>
                    <a:pt x="4883" y="578"/>
                    <a:pt x="5430" y="1015"/>
                  </a:cubicBezTo>
                  <a:cubicBezTo>
                    <a:pt x="5461" y="1041"/>
                    <a:pt x="5496" y="1053"/>
                    <a:pt x="5531" y="1053"/>
                  </a:cubicBezTo>
                  <a:cubicBezTo>
                    <a:pt x="5577" y="1053"/>
                    <a:pt x="5622" y="1032"/>
                    <a:pt x="5656" y="992"/>
                  </a:cubicBezTo>
                  <a:cubicBezTo>
                    <a:pt x="5704" y="920"/>
                    <a:pt x="5680" y="813"/>
                    <a:pt x="5620" y="765"/>
                  </a:cubicBezTo>
                  <a:cubicBezTo>
                    <a:pt x="5005" y="262"/>
                    <a:pt x="4232" y="0"/>
                    <a:pt x="3449" y="0"/>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sp>
          <p:nvSpPr>
            <p:cNvPr id="1278" name="Google Shape;1278;g3de264f48a1_0_129"/>
            <p:cNvSpPr/>
            <p:nvPr/>
          </p:nvSpPr>
          <p:spPr>
            <a:xfrm>
              <a:off x="1411338" y="1606368"/>
              <a:ext cx="182276" cy="186477"/>
            </a:xfrm>
            <a:custGeom>
              <a:rect b="b" l="l" r="r" t="t"/>
              <a:pathLst>
                <a:path extrusionOk="0" h="5859" w="5727">
                  <a:moveTo>
                    <a:pt x="3286" y="334"/>
                  </a:moveTo>
                  <a:lnTo>
                    <a:pt x="3286" y="1000"/>
                  </a:lnTo>
                  <a:cubicBezTo>
                    <a:pt x="3286" y="1108"/>
                    <a:pt x="3262" y="1227"/>
                    <a:pt x="3215" y="1310"/>
                  </a:cubicBezTo>
                  <a:lnTo>
                    <a:pt x="3143" y="1477"/>
                  </a:lnTo>
                  <a:cubicBezTo>
                    <a:pt x="3119" y="1501"/>
                    <a:pt x="3119" y="1524"/>
                    <a:pt x="3119" y="1548"/>
                  </a:cubicBezTo>
                  <a:lnTo>
                    <a:pt x="3119" y="1893"/>
                  </a:lnTo>
                  <a:cubicBezTo>
                    <a:pt x="3119" y="2132"/>
                    <a:pt x="3036" y="2358"/>
                    <a:pt x="2858" y="2524"/>
                  </a:cubicBezTo>
                  <a:cubicBezTo>
                    <a:pt x="2691" y="2679"/>
                    <a:pt x="2453" y="2775"/>
                    <a:pt x="2215" y="2775"/>
                  </a:cubicBezTo>
                  <a:cubicBezTo>
                    <a:pt x="1774" y="2763"/>
                    <a:pt x="1381" y="2346"/>
                    <a:pt x="1381" y="1846"/>
                  </a:cubicBezTo>
                  <a:lnTo>
                    <a:pt x="1381" y="1548"/>
                  </a:lnTo>
                  <a:cubicBezTo>
                    <a:pt x="1381" y="1524"/>
                    <a:pt x="1381" y="1501"/>
                    <a:pt x="1369" y="1477"/>
                  </a:cubicBezTo>
                  <a:lnTo>
                    <a:pt x="1262" y="1286"/>
                  </a:lnTo>
                  <a:cubicBezTo>
                    <a:pt x="1238" y="1203"/>
                    <a:pt x="1203" y="1131"/>
                    <a:pt x="1203" y="1048"/>
                  </a:cubicBezTo>
                  <a:lnTo>
                    <a:pt x="1203" y="1024"/>
                  </a:lnTo>
                  <a:cubicBezTo>
                    <a:pt x="1203" y="643"/>
                    <a:pt x="1524" y="334"/>
                    <a:pt x="1905" y="334"/>
                  </a:cubicBezTo>
                  <a:close/>
                  <a:moveTo>
                    <a:pt x="2608" y="3025"/>
                  </a:moveTo>
                  <a:cubicBezTo>
                    <a:pt x="2619" y="3084"/>
                    <a:pt x="2631" y="3132"/>
                    <a:pt x="2655" y="3179"/>
                  </a:cubicBezTo>
                  <a:lnTo>
                    <a:pt x="2512" y="3310"/>
                  </a:lnTo>
                  <a:cubicBezTo>
                    <a:pt x="2441" y="3382"/>
                    <a:pt x="2357" y="3417"/>
                    <a:pt x="2262" y="3417"/>
                  </a:cubicBezTo>
                  <a:cubicBezTo>
                    <a:pt x="2179" y="3417"/>
                    <a:pt x="2084" y="3382"/>
                    <a:pt x="2012" y="3310"/>
                  </a:cubicBezTo>
                  <a:lnTo>
                    <a:pt x="1881" y="3179"/>
                  </a:lnTo>
                  <a:cubicBezTo>
                    <a:pt x="1893" y="3132"/>
                    <a:pt x="1905" y="3084"/>
                    <a:pt x="1905" y="3025"/>
                  </a:cubicBezTo>
                  <a:cubicBezTo>
                    <a:pt x="2012" y="3060"/>
                    <a:pt x="2119" y="3084"/>
                    <a:pt x="2215" y="3084"/>
                  </a:cubicBezTo>
                  <a:lnTo>
                    <a:pt x="2250" y="3084"/>
                  </a:lnTo>
                  <a:cubicBezTo>
                    <a:pt x="2369" y="3084"/>
                    <a:pt x="2488" y="3072"/>
                    <a:pt x="2608" y="3025"/>
                  </a:cubicBezTo>
                  <a:close/>
                  <a:moveTo>
                    <a:pt x="2810" y="3441"/>
                  </a:moveTo>
                  <a:cubicBezTo>
                    <a:pt x="2858" y="3477"/>
                    <a:pt x="2905" y="3489"/>
                    <a:pt x="2941" y="3501"/>
                  </a:cubicBezTo>
                  <a:lnTo>
                    <a:pt x="3524" y="3667"/>
                  </a:lnTo>
                  <a:cubicBezTo>
                    <a:pt x="3679" y="3715"/>
                    <a:pt x="3774" y="3846"/>
                    <a:pt x="3774" y="4013"/>
                  </a:cubicBezTo>
                  <a:lnTo>
                    <a:pt x="3774" y="5108"/>
                  </a:lnTo>
                  <a:lnTo>
                    <a:pt x="3822" y="5108"/>
                  </a:lnTo>
                  <a:cubicBezTo>
                    <a:pt x="3703" y="5180"/>
                    <a:pt x="3584" y="5239"/>
                    <a:pt x="3453" y="5287"/>
                  </a:cubicBezTo>
                  <a:lnTo>
                    <a:pt x="3453" y="4310"/>
                  </a:lnTo>
                  <a:cubicBezTo>
                    <a:pt x="3453" y="4215"/>
                    <a:pt x="3381" y="4144"/>
                    <a:pt x="3286" y="4144"/>
                  </a:cubicBezTo>
                  <a:cubicBezTo>
                    <a:pt x="3203" y="4144"/>
                    <a:pt x="3119" y="4215"/>
                    <a:pt x="3119" y="4310"/>
                  </a:cubicBezTo>
                  <a:lnTo>
                    <a:pt x="3119" y="5394"/>
                  </a:lnTo>
                  <a:cubicBezTo>
                    <a:pt x="2881" y="5465"/>
                    <a:pt x="2655" y="5501"/>
                    <a:pt x="2405" y="5513"/>
                  </a:cubicBezTo>
                  <a:lnTo>
                    <a:pt x="2262" y="5513"/>
                  </a:lnTo>
                  <a:cubicBezTo>
                    <a:pt x="1965" y="5513"/>
                    <a:pt x="1667" y="5465"/>
                    <a:pt x="1381" y="5394"/>
                  </a:cubicBezTo>
                  <a:lnTo>
                    <a:pt x="1381" y="4310"/>
                  </a:lnTo>
                  <a:cubicBezTo>
                    <a:pt x="1381" y="4215"/>
                    <a:pt x="1310" y="4144"/>
                    <a:pt x="1214" y="4144"/>
                  </a:cubicBezTo>
                  <a:cubicBezTo>
                    <a:pt x="1131" y="4144"/>
                    <a:pt x="1060" y="4215"/>
                    <a:pt x="1060" y="4310"/>
                  </a:cubicBezTo>
                  <a:lnTo>
                    <a:pt x="1060" y="5287"/>
                  </a:lnTo>
                  <a:cubicBezTo>
                    <a:pt x="941" y="5227"/>
                    <a:pt x="798" y="5168"/>
                    <a:pt x="679" y="5108"/>
                  </a:cubicBezTo>
                  <a:lnTo>
                    <a:pt x="679" y="4013"/>
                  </a:lnTo>
                  <a:cubicBezTo>
                    <a:pt x="679" y="3846"/>
                    <a:pt x="786" y="3715"/>
                    <a:pt x="941" y="3667"/>
                  </a:cubicBezTo>
                  <a:lnTo>
                    <a:pt x="1512" y="3501"/>
                  </a:lnTo>
                  <a:cubicBezTo>
                    <a:pt x="1560" y="3489"/>
                    <a:pt x="1619" y="3477"/>
                    <a:pt x="1655" y="3441"/>
                  </a:cubicBezTo>
                  <a:lnTo>
                    <a:pt x="1750" y="3548"/>
                  </a:lnTo>
                  <a:cubicBezTo>
                    <a:pt x="1893" y="3679"/>
                    <a:pt x="2072" y="3739"/>
                    <a:pt x="2227" y="3739"/>
                  </a:cubicBezTo>
                  <a:cubicBezTo>
                    <a:pt x="2393" y="3739"/>
                    <a:pt x="2572" y="3679"/>
                    <a:pt x="2703" y="3548"/>
                  </a:cubicBezTo>
                  <a:lnTo>
                    <a:pt x="2810" y="3441"/>
                  </a:lnTo>
                  <a:close/>
                  <a:moveTo>
                    <a:pt x="1893" y="0"/>
                  </a:moveTo>
                  <a:cubicBezTo>
                    <a:pt x="1322" y="0"/>
                    <a:pt x="869" y="465"/>
                    <a:pt x="869" y="1024"/>
                  </a:cubicBezTo>
                  <a:lnTo>
                    <a:pt x="869" y="1048"/>
                  </a:lnTo>
                  <a:cubicBezTo>
                    <a:pt x="869" y="1179"/>
                    <a:pt x="893" y="1310"/>
                    <a:pt x="953" y="1429"/>
                  </a:cubicBezTo>
                  <a:lnTo>
                    <a:pt x="1048" y="1596"/>
                  </a:lnTo>
                  <a:lnTo>
                    <a:pt x="1048" y="1870"/>
                  </a:lnTo>
                  <a:cubicBezTo>
                    <a:pt x="1048" y="2286"/>
                    <a:pt x="1250" y="2655"/>
                    <a:pt x="1560" y="2882"/>
                  </a:cubicBezTo>
                  <a:lnTo>
                    <a:pt x="1560" y="3025"/>
                  </a:lnTo>
                  <a:cubicBezTo>
                    <a:pt x="1560" y="3096"/>
                    <a:pt x="1500" y="3179"/>
                    <a:pt x="1429" y="3203"/>
                  </a:cubicBezTo>
                  <a:lnTo>
                    <a:pt x="845" y="3370"/>
                  </a:lnTo>
                  <a:cubicBezTo>
                    <a:pt x="572" y="3453"/>
                    <a:pt x="357" y="3727"/>
                    <a:pt x="357" y="4025"/>
                  </a:cubicBezTo>
                  <a:lnTo>
                    <a:pt x="357" y="4906"/>
                  </a:lnTo>
                  <a:cubicBezTo>
                    <a:pt x="333" y="4882"/>
                    <a:pt x="310" y="4858"/>
                    <a:pt x="286" y="4846"/>
                  </a:cubicBezTo>
                  <a:cubicBezTo>
                    <a:pt x="255" y="4820"/>
                    <a:pt x="220" y="4808"/>
                    <a:pt x="185" y="4808"/>
                  </a:cubicBezTo>
                  <a:cubicBezTo>
                    <a:pt x="139" y="4808"/>
                    <a:pt x="93" y="4829"/>
                    <a:pt x="60" y="4870"/>
                  </a:cubicBezTo>
                  <a:cubicBezTo>
                    <a:pt x="0" y="4941"/>
                    <a:pt x="12" y="5037"/>
                    <a:pt x="95" y="5096"/>
                  </a:cubicBezTo>
                  <a:cubicBezTo>
                    <a:pt x="703" y="5584"/>
                    <a:pt x="1465" y="5858"/>
                    <a:pt x="2250" y="5858"/>
                  </a:cubicBezTo>
                  <a:lnTo>
                    <a:pt x="2417" y="5858"/>
                  </a:lnTo>
                  <a:cubicBezTo>
                    <a:pt x="3262" y="5811"/>
                    <a:pt x="4060" y="5453"/>
                    <a:pt x="4679" y="4858"/>
                  </a:cubicBezTo>
                  <a:cubicBezTo>
                    <a:pt x="5286" y="4251"/>
                    <a:pt x="5632" y="3453"/>
                    <a:pt x="5667" y="2596"/>
                  </a:cubicBezTo>
                  <a:cubicBezTo>
                    <a:pt x="5727" y="1727"/>
                    <a:pt x="5465" y="905"/>
                    <a:pt x="4929" y="262"/>
                  </a:cubicBezTo>
                  <a:cubicBezTo>
                    <a:pt x="4895" y="215"/>
                    <a:pt x="4846" y="194"/>
                    <a:pt x="4799" y="194"/>
                  </a:cubicBezTo>
                  <a:cubicBezTo>
                    <a:pt x="4763" y="194"/>
                    <a:pt x="4729" y="206"/>
                    <a:pt x="4703" y="227"/>
                  </a:cubicBezTo>
                  <a:cubicBezTo>
                    <a:pt x="4632" y="286"/>
                    <a:pt x="4632" y="393"/>
                    <a:pt x="4679" y="453"/>
                  </a:cubicBezTo>
                  <a:cubicBezTo>
                    <a:pt x="5155" y="1048"/>
                    <a:pt x="5405" y="1786"/>
                    <a:pt x="5358" y="2560"/>
                  </a:cubicBezTo>
                  <a:cubicBezTo>
                    <a:pt x="5310" y="3334"/>
                    <a:pt x="5001" y="4072"/>
                    <a:pt x="4453" y="4608"/>
                  </a:cubicBezTo>
                  <a:cubicBezTo>
                    <a:pt x="4346" y="4703"/>
                    <a:pt x="4239" y="4799"/>
                    <a:pt x="4143" y="4882"/>
                  </a:cubicBezTo>
                  <a:lnTo>
                    <a:pt x="4143" y="4013"/>
                  </a:lnTo>
                  <a:cubicBezTo>
                    <a:pt x="4143" y="3715"/>
                    <a:pt x="3929" y="3441"/>
                    <a:pt x="3643" y="3358"/>
                  </a:cubicBezTo>
                  <a:lnTo>
                    <a:pt x="3072" y="3191"/>
                  </a:lnTo>
                  <a:cubicBezTo>
                    <a:pt x="2989" y="3156"/>
                    <a:pt x="2929" y="3096"/>
                    <a:pt x="2929" y="3013"/>
                  </a:cubicBezTo>
                  <a:lnTo>
                    <a:pt x="2929" y="2882"/>
                  </a:lnTo>
                  <a:cubicBezTo>
                    <a:pt x="2989" y="2834"/>
                    <a:pt x="3036" y="2798"/>
                    <a:pt x="3084" y="2763"/>
                  </a:cubicBezTo>
                  <a:cubicBezTo>
                    <a:pt x="3322" y="2536"/>
                    <a:pt x="3441" y="2227"/>
                    <a:pt x="3441" y="1893"/>
                  </a:cubicBezTo>
                  <a:lnTo>
                    <a:pt x="3441" y="1596"/>
                  </a:lnTo>
                  <a:lnTo>
                    <a:pt x="3500" y="1465"/>
                  </a:lnTo>
                  <a:cubicBezTo>
                    <a:pt x="3572" y="1334"/>
                    <a:pt x="3596" y="1167"/>
                    <a:pt x="3596" y="1000"/>
                  </a:cubicBezTo>
                  <a:lnTo>
                    <a:pt x="3596" y="167"/>
                  </a:lnTo>
                  <a:cubicBezTo>
                    <a:pt x="3596" y="72"/>
                    <a:pt x="3524" y="0"/>
                    <a:pt x="3441" y="0"/>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sp>
          <p:nvSpPr>
            <p:cNvPr id="1279" name="Google Shape;1279;g3de264f48a1_0_129"/>
            <p:cNvSpPr/>
            <p:nvPr/>
          </p:nvSpPr>
          <p:spPr>
            <a:xfrm>
              <a:off x="1461721" y="1634026"/>
              <a:ext cx="43986" cy="15564"/>
            </a:xfrm>
            <a:custGeom>
              <a:rect b="b" l="l" r="r" t="t"/>
              <a:pathLst>
                <a:path extrusionOk="0" h="489" w="1382">
                  <a:moveTo>
                    <a:pt x="155" y="1"/>
                  </a:moveTo>
                  <a:cubicBezTo>
                    <a:pt x="72" y="1"/>
                    <a:pt x="1" y="72"/>
                    <a:pt x="1" y="167"/>
                  </a:cubicBezTo>
                  <a:cubicBezTo>
                    <a:pt x="1" y="251"/>
                    <a:pt x="72" y="322"/>
                    <a:pt x="155" y="322"/>
                  </a:cubicBezTo>
                  <a:cubicBezTo>
                    <a:pt x="334" y="322"/>
                    <a:pt x="858" y="358"/>
                    <a:pt x="1132" y="477"/>
                  </a:cubicBezTo>
                  <a:cubicBezTo>
                    <a:pt x="1155" y="489"/>
                    <a:pt x="1167" y="489"/>
                    <a:pt x="1203" y="489"/>
                  </a:cubicBezTo>
                  <a:cubicBezTo>
                    <a:pt x="1263" y="489"/>
                    <a:pt x="1322" y="465"/>
                    <a:pt x="1346" y="405"/>
                  </a:cubicBezTo>
                  <a:cubicBezTo>
                    <a:pt x="1382" y="322"/>
                    <a:pt x="1346" y="239"/>
                    <a:pt x="1263" y="191"/>
                  </a:cubicBezTo>
                  <a:cubicBezTo>
                    <a:pt x="894" y="1"/>
                    <a:pt x="191" y="1"/>
                    <a:pt x="155" y="1"/>
                  </a:cubicBezTo>
                  <a:close/>
                </a:path>
              </a:pathLst>
            </a:custGeom>
            <a:solidFill>
              <a:srgbClr val="657E93"/>
            </a:solidFill>
            <a:ln>
              <a:noFill/>
            </a:ln>
          </p:spPr>
          <p:txBody>
            <a:bodyPr anchorCtr="0" anchor="ctr" bIns="222550" lIns="222550" spcFirstLastPara="1" rIns="222550" wrap="square" tIns="222550">
              <a:noAutofit/>
            </a:bodyPr>
            <a:lstStyle/>
            <a:p>
              <a:pPr indent="0" lvl="0" marL="0" rtl="0" algn="l">
                <a:spcBef>
                  <a:spcPts val="0"/>
                </a:spcBef>
                <a:spcAft>
                  <a:spcPts val="0"/>
                </a:spcAft>
                <a:buNone/>
              </a:pPr>
              <a:r>
                <a:t/>
              </a:r>
              <a:endParaRPr/>
            </a:p>
          </p:txBody>
        </p:sp>
      </p:grpSp>
      <p:sp>
        <p:nvSpPr>
          <p:cNvPr id="1280" name="Google Shape;1280;g3de264f48a1_0_129"/>
          <p:cNvSpPr/>
          <p:nvPr/>
        </p:nvSpPr>
        <p:spPr>
          <a:xfrm>
            <a:off x="7099288" y="2079176"/>
            <a:ext cx="794520" cy="794703"/>
          </a:xfrm>
          <a:custGeom>
            <a:rect b="b" l="l" r="r" t="t"/>
            <a:pathLst>
              <a:path extrusionOk="0" h="10181" w="9943">
                <a:moveTo>
                  <a:pt x="7883" y="536"/>
                </a:moveTo>
                <a:lnTo>
                  <a:pt x="9264" y="1918"/>
                </a:lnTo>
                <a:lnTo>
                  <a:pt x="7883" y="1918"/>
                </a:lnTo>
                <a:lnTo>
                  <a:pt x="7883" y="536"/>
                </a:lnTo>
                <a:close/>
                <a:moveTo>
                  <a:pt x="6442" y="1537"/>
                </a:moveTo>
                <a:lnTo>
                  <a:pt x="7823" y="2918"/>
                </a:lnTo>
                <a:lnTo>
                  <a:pt x="6442" y="2918"/>
                </a:lnTo>
                <a:lnTo>
                  <a:pt x="6442" y="1537"/>
                </a:lnTo>
                <a:close/>
                <a:moveTo>
                  <a:pt x="2954" y="5323"/>
                </a:moveTo>
                <a:cubicBezTo>
                  <a:pt x="3489" y="5323"/>
                  <a:pt x="3918" y="5799"/>
                  <a:pt x="3918" y="6394"/>
                </a:cubicBezTo>
                <a:lnTo>
                  <a:pt x="3930" y="6478"/>
                </a:lnTo>
                <a:cubicBezTo>
                  <a:pt x="3906" y="6478"/>
                  <a:pt x="3906" y="6478"/>
                  <a:pt x="3894" y="6490"/>
                </a:cubicBezTo>
                <a:cubicBezTo>
                  <a:pt x="3585" y="6418"/>
                  <a:pt x="3489" y="5966"/>
                  <a:pt x="3489" y="5966"/>
                </a:cubicBezTo>
                <a:cubicBezTo>
                  <a:pt x="3477" y="5906"/>
                  <a:pt x="3430" y="5847"/>
                  <a:pt x="3358" y="5835"/>
                </a:cubicBezTo>
                <a:cubicBezTo>
                  <a:pt x="3348" y="5833"/>
                  <a:pt x="3338" y="5832"/>
                  <a:pt x="3328" y="5832"/>
                </a:cubicBezTo>
                <a:cubicBezTo>
                  <a:pt x="3276" y="5832"/>
                  <a:pt x="3221" y="5857"/>
                  <a:pt x="3192" y="5906"/>
                </a:cubicBezTo>
                <a:cubicBezTo>
                  <a:pt x="2823" y="6478"/>
                  <a:pt x="1989" y="6490"/>
                  <a:pt x="1977" y="6490"/>
                </a:cubicBezTo>
                <a:lnTo>
                  <a:pt x="1930" y="6490"/>
                </a:lnTo>
                <a:cubicBezTo>
                  <a:pt x="1918" y="6490"/>
                  <a:pt x="1894" y="6490"/>
                  <a:pt x="1894" y="6478"/>
                </a:cubicBezTo>
                <a:lnTo>
                  <a:pt x="1894" y="6394"/>
                </a:lnTo>
                <a:cubicBezTo>
                  <a:pt x="1894" y="5799"/>
                  <a:pt x="2334" y="5323"/>
                  <a:pt x="2870" y="5323"/>
                </a:cubicBezTo>
                <a:close/>
                <a:moveTo>
                  <a:pt x="1668" y="6906"/>
                </a:moveTo>
                <a:cubicBezTo>
                  <a:pt x="1680" y="6906"/>
                  <a:pt x="1692" y="6918"/>
                  <a:pt x="1703" y="6918"/>
                </a:cubicBezTo>
                <a:lnTo>
                  <a:pt x="1703" y="7097"/>
                </a:lnTo>
                <a:cubicBezTo>
                  <a:pt x="1727" y="7132"/>
                  <a:pt x="1727" y="7192"/>
                  <a:pt x="1727" y="7228"/>
                </a:cubicBezTo>
                <a:cubicBezTo>
                  <a:pt x="1644" y="7216"/>
                  <a:pt x="1584" y="7144"/>
                  <a:pt x="1584" y="7049"/>
                </a:cubicBezTo>
                <a:cubicBezTo>
                  <a:pt x="1584" y="6990"/>
                  <a:pt x="1620" y="6930"/>
                  <a:pt x="1668" y="6906"/>
                </a:cubicBezTo>
                <a:close/>
                <a:moveTo>
                  <a:pt x="4168" y="6894"/>
                </a:moveTo>
                <a:cubicBezTo>
                  <a:pt x="4204" y="6918"/>
                  <a:pt x="4239" y="6978"/>
                  <a:pt x="4239" y="7037"/>
                </a:cubicBezTo>
                <a:cubicBezTo>
                  <a:pt x="4228" y="7144"/>
                  <a:pt x="4180" y="7216"/>
                  <a:pt x="4109" y="7228"/>
                </a:cubicBezTo>
                <a:cubicBezTo>
                  <a:pt x="4109" y="7192"/>
                  <a:pt x="4120" y="7132"/>
                  <a:pt x="4120" y="7085"/>
                </a:cubicBezTo>
                <a:lnTo>
                  <a:pt x="4120" y="6906"/>
                </a:lnTo>
                <a:cubicBezTo>
                  <a:pt x="4132" y="6906"/>
                  <a:pt x="4144" y="6906"/>
                  <a:pt x="4168" y="6894"/>
                </a:cubicBezTo>
                <a:close/>
                <a:moveTo>
                  <a:pt x="3251" y="6311"/>
                </a:moveTo>
                <a:cubicBezTo>
                  <a:pt x="3347" y="6490"/>
                  <a:pt x="3513" y="6716"/>
                  <a:pt x="3775" y="6787"/>
                </a:cubicBezTo>
                <a:lnTo>
                  <a:pt x="3775" y="7085"/>
                </a:lnTo>
                <a:cubicBezTo>
                  <a:pt x="3775" y="7561"/>
                  <a:pt x="3430" y="7942"/>
                  <a:pt x="3001" y="7942"/>
                </a:cubicBezTo>
                <a:lnTo>
                  <a:pt x="2787" y="7942"/>
                </a:lnTo>
                <a:cubicBezTo>
                  <a:pt x="2358" y="7942"/>
                  <a:pt x="2013" y="7561"/>
                  <a:pt x="2013" y="7085"/>
                </a:cubicBezTo>
                <a:lnTo>
                  <a:pt x="2013" y="6799"/>
                </a:lnTo>
                <a:lnTo>
                  <a:pt x="2037" y="6799"/>
                </a:lnTo>
                <a:cubicBezTo>
                  <a:pt x="2227" y="6787"/>
                  <a:pt x="2835" y="6728"/>
                  <a:pt x="3251" y="6311"/>
                </a:cubicBezTo>
                <a:close/>
                <a:moveTo>
                  <a:pt x="3013" y="8240"/>
                </a:moveTo>
                <a:cubicBezTo>
                  <a:pt x="3061" y="8264"/>
                  <a:pt x="3108" y="8264"/>
                  <a:pt x="3156" y="8264"/>
                </a:cubicBezTo>
                <a:lnTo>
                  <a:pt x="3156" y="8418"/>
                </a:lnTo>
                <a:lnTo>
                  <a:pt x="2918" y="8656"/>
                </a:lnTo>
                <a:lnTo>
                  <a:pt x="2692" y="8442"/>
                </a:lnTo>
                <a:lnTo>
                  <a:pt x="2692" y="8240"/>
                </a:lnTo>
                <a:close/>
                <a:moveTo>
                  <a:pt x="7597" y="334"/>
                </a:moveTo>
                <a:lnTo>
                  <a:pt x="7597" y="2108"/>
                </a:lnTo>
                <a:cubicBezTo>
                  <a:pt x="7597" y="2203"/>
                  <a:pt x="7680" y="2275"/>
                  <a:pt x="7764" y="2275"/>
                </a:cubicBezTo>
                <a:lnTo>
                  <a:pt x="9538" y="2275"/>
                </a:lnTo>
                <a:lnTo>
                  <a:pt x="9538" y="8871"/>
                </a:lnTo>
                <a:lnTo>
                  <a:pt x="8359" y="8871"/>
                </a:lnTo>
                <a:lnTo>
                  <a:pt x="8359" y="3084"/>
                </a:lnTo>
                <a:lnTo>
                  <a:pt x="8359" y="3061"/>
                </a:lnTo>
                <a:lnTo>
                  <a:pt x="8359" y="3049"/>
                </a:lnTo>
                <a:cubicBezTo>
                  <a:pt x="8359" y="3049"/>
                  <a:pt x="8359" y="3037"/>
                  <a:pt x="8347" y="3037"/>
                </a:cubicBezTo>
                <a:cubicBezTo>
                  <a:pt x="8347" y="3037"/>
                  <a:pt x="8347" y="3013"/>
                  <a:pt x="8335" y="3013"/>
                </a:cubicBezTo>
                <a:lnTo>
                  <a:pt x="8311" y="3001"/>
                </a:lnTo>
                <a:lnTo>
                  <a:pt x="6383" y="1072"/>
                </a:lnTo>
                <a:lnTo>
                  <a:pt x="6371" y="1048"/>
                </a:lnTo>
                <a:lnTo>
                  <a:pt x="6347" y="1036"/>
                </a:lnTo>
                <a:cubicBezTo>
                  <a:pt x="6347" y="1036"/>
                  <a:pt x="6335" y="1036"/>
                  <a:pt x="6335" y="1025"/>
                </a:cubicBezTo>
                <a:lnTo>
                  <a:pt x="3882" y="1025"/>
                </a:lnTo>
                <a:lnTo>
                  <a:pt x="3882" y="334"/>
                </a:lnTo>
                <a:close/>
                <a:moveTo>
                  <a:pt x="6085" y="1334"/>
                </a:moveTo>
                <a:lnTo>
                  <a:pt x="6085" y="3108"/>
                </a:lnTo>
                <a:cubicBezTo>
                  <a:pt x="6085" y="3192"/>
                  <a:pt x="6156" y="3275"/>
                  <a:pt x="6240" y="3275"/>
                </a:cubicBezTo>
                <a:lnTo>
                  <a:pt x="8014" y="3275"/>
                </a:lnTo>
                <a:lnTo>
                  <a:pt x="8049" y="9883"/>
                </a:lnTo>
                <a:lnTo>
                  <a:pt x="4311" y="9883"/>
                </a:lnTo>
                <a:cubicBezTo>
                  <a:pt x="5192" y="9407"/>
                  <a:pt x="5811" y="8502"/>
                  <a:pt x="5871" y="7430"/>
                </a:cubicBezTo>
                <a:lnTo>
                  <a:pt x="5871" y="7406"/>
                </a:lnTo>
                <a:lnTo>
                  <a:pt x="5871" y="7347"/>
                </a:lnTo>
                <a:lnTo>
                  <a:pt x="5871" y="7323"/>
                </a:lnTo>
                <a:lnTo>
                  <a:pt x="5871" y="7311"/>
                </a:lnTo>
                <a:lnTo>
                  <a:pt x="5871" y="7263"/>
                </a:lnTo>
                <a:lnTo>
                  <a:pt x="5871" y="7228"/>
                </a:lnTo>
                <a:lnTo>
                  <a:pt x="5871" y="7216"/>
                </a:lnTo>
                <a:lnTo>
                  <a:pt x="5871" y="7168"/>
                </a:lnTo>
                <a:lnTo>
                  <a:pt x="5871" y="7144"/>
                </a:lnTo>
                <a:lnTo>
                  <a:pt x="5871" y="7121"/>
                </a:lnTo>
                <a:lnTo>
                  <a:pt x="5871" y="7085"/>
                </a:lnTo>
                <a:lnTo>
                  <a:pt x="5871" y="7049"/>
                </a:lnTo>
                <a:lnTo>
                  <a:pt x="5871" y="7002"/>
                </a:lnTo>
                <a:lnTo>
                  <a:pt x="5871" y="6978"/>
                </a:lnTo>
                <a:lnTo>
                  <a:pt x="5871" y="6930"/>
                </a:lnTo>
                <a:lnTo>
                  <a:pt x="5871" y="6906"/>
                </a:lnTo>
                <a:lnTo>
                  <a:pt x="5871" y="6859"/>
                </a:lnTo>
                <a:lnTo>
                  <a:pt x="5871" y="6847"/>
                </a:lnTo>
                <a:lnTo>
                  <a:pt x="5871" y="6823"/>
                </a:lnTo>
                <a:lnTo>
                  <a:pt x="5871" y="6787"/>
                </a:lnTo>
                <a:lnTo>
                  <a:pt x="5871" y="6751"/>
                </a:lnTo>
                <a:cubicBezTo>
                  <a:pt x="5871" y="6728"/>
                  <a:pt x="5859" y="6704"/>
                  <a:pt x="5859" y="6680"/>
                </a:cubicBezTo>
                <a:cubicBezTo>
                  <a:pt x="5859" y="6644"/>
                  <a:pt x="5847" y="6632"/>
                  <a:pt x="5847" y="6609"/>
                </a:cubicBezTo>
                <a:lnTo>
                  <a:pt x="5847" y="6573"/>
                </a:lnTo>
                <a:cubicBezTo>
                  <a:pt x="5847" y="6561"/>
                  <a:pt x="5835" y="6549"/>
                  <a:pt x="5835" y="6525"/>
                </a:cubicBezTo>
                <a:lnTo>
                  <a:pt x="5835" y="6513"/>
                </a:lnTo>
                <a:lnTo>
                  <a:pt x="5835" y="6501"/>
                </a:lnTo>
                <a:cubicBezTo>
                  <a:pt x="5835" y="6490"/>
                  <a:pt x="5811" y="6466"/>
                  <a:pt x="5811" y="6454"/>
                </a:cubicBezTo>
                <a:cubicBezTo>
                  <a:pt x="5811" y="6442"/>
                  <a:pt x="5811" y="6442"/>
                  <a:pt x="5799" y="6430"/>
                </a:cubicBezTo>
                <a:cubicBezTo>
                  <a:pt x="5799" y="6406"/>
                  <a:pt x="5787" y="6394"/>
                  <a:pt x="5787" y="6382"/>
                </a:cubicBezTo>
                <a:lnTo>
                  <a:pt x="5775" y="6347"/>
                </a:lnTo>
                <a:cubicBezTo>
                  <a:pt x="5775" y="6335"/>
                  <a:pt x="5752" y="6323"/>
                  <a:pt x="5752" y="6311"/>
                </a:cubicBezTo>
                <a:cubicBezTo>
                  <a:pt x="5752" y="6287"/>
                  <a:pt x="5752" y="6287"/>
                  <a:pt x="5740" y="6275"/>
                </a:cubicBezTo>
                <a:cubicBezTo>
                  <a:pt x="5740" y="6263"/>
                  <a:pt x="5728" y="6251"/>
                  <a:pt x="5728" y="6228"/>
                </a:cubicBezTo>
                <a:lnTo>
                  <a:pt x="5716" y="6204"/>
                </a:lnTo>
                <a:cubicBezTo>
                  <a:pt x="5716" y="6192"/>
                  <a:pt x="5692" y="6168"/>
                  <a:pt x="5692" y="6156"/>
                </a:cubicBezTo>
                <a:lnTo>
                  <a:pt x="5692" y="6144"/>
                </a:lnTo>
                <a:cubicBezTo>
                  <a:pt x="5656" y="6037"/>
                  <a:pt x="5597" y="5930"/>
                  <a:pt x="5549" y="5835"/>
                </a:cubicBezTo>
                <a:cubicBezTo>
                  <a:pt x="5518" y="5780"/>
                  <a:pt x="5461" y="5751"/>
                  <a:pt x="5405" y="5751"/>
                </a:cubicBezTo>
                <a:cubicBezTo>
                  <a:pt x="5376" y="5751"/>
                  <a:pt x="5347" y="5759"/>
                  <a:pt x="5323" y="5775"/>
                </a:cubicBezTo>
                <a:cubicBezTo>
                  <a:pt x="5252" y="5811"/>
                  <a:pt x="5216" y="5918"/>
                  <a:pt x="5263" y="5989"/>
                </a:cubicBezTo>
                <a:cubicBezTo>
                  <a:pt x="5311" y="6085"/>
                  <a:pt x="5371" y="6192"/>
                  <a:pt x="5394" y="6275"/>
                </a:cubicBezTo>
                <a:lnTo>
                  <a:pt x="5394" y="6287"/>
                </a:lnTo>
                <a:cubicBezTo>
                  <a:pt x="5394" y="6311"/>
                  <a:pt x="5418" y="6323"/>
                  <a:pt x="5418" y="6335"/>
                </a:cubicBezTo>
                <a:lnTo>
                  <a:pt x="5430" y="6370"/>
                </a:lnTo>
                <a:cubicBezTo>
                  <a:pt x="5430" y="6382"/>
                  <a:pt x="5442" y="6394"/>
                  <a:pt x="5442" y="6406"/>
                </a:cubicBezTo>
                <a:cubicBezTo>
                  <a:pt x="5442" y="6430"/>
                  <a:pt x="5442" y="6430"/>
                  <a:pt x="5454" y="6442"/>
                </a:cubicBezTo>
                <a:cubicBezTo>
                  <a:pt x="5454" y="6454"/>
                  <a:pt x="5478" y="6466"/>
                  <a:pt x="5478" y="6490"/>
                </a:cubicBezTo>
                <a:lnTo>
                  <a:pt x="5490" y="6513"/>
                </a:lnTo>
                <a:cubicBezTo>
                  <a:pt x="5490" y="6525"/>
                  <a:pt x="5502" y="6549"/>
                  <a:pt x="5502" y="6561"/>
                </a:cubicBezTo>
                <a:lnTo>
                  <a:pt x="5502" y="6585"/>
                </a:lnTo>
                <a:cubicBezTo>
                  <a:pt x="5502" y="6609"/>
                  <a:pt x="5513" y="6621"/>
                  <a:pt x="5513" y="6632"/>
                </a:cubicBezTo>
                <a:lnTo>
                  <a:pt x="5513" y="6668"/>
                </a:lnTo>
                <a:cubicBezTo>
                  <a:pt x="5513" y="6680"/>
                  <a:pt x="5513" y="6692"/>
                  <a:pt x="5537" y="6704"/>
                </a:cubicBezTo>
                <a:lnTo>
                  <a:pt x="5537" y="6740"/>
                </a:lnTo>
                <a:cubicBezTo>
                  <a:pt x="5537" y="6751"/>
                  <a:pt x="5549" y="6787"/>
                  <a:pt x="5549" y="6799"/>
                </a:cubicBezTo>
                <a:cubicBezTo>
                  <a:pt x="5549" y="6811"/>
                  <a:pt x="5561" y="6847"/>
                  <a:pt x="5561" y="6859"/>
                </a:cubicBezTo>
                <a:lnTo>
                  <a:pt x="5561" y="6882"/>
                </a:lnTo>
                <a:lnTo>
                  <a:pt x="5561" y="6930"/>
                </a:lnTo>
                <a:lnTo>
                  <a:pt x="5561" y="6942"/>
                </a:lnTo>
                <a:lnTo>
                  <a:pt x="5561" y="6966"/>
                </a:lnTo>
                <a:lnTo>
                  <a:pt x="5561" y="7002"/>
                </a:lnTo>
                <a:lnTo>
                  <a:pt x="5561" y="7037"/>
                </a:lnTo>
                <a:lnTo>
                  <a:pt x="5561" y="7085"/>
                </a:lnTo>
                <a:lnTo>
                  <a:pt x="5561" y="7109"/>
                </a:lnTo>
                <a:lnTo>
                  <a:pt x="5561" y="7156"/>
                </a:lnTo>
                <a:lnTo>
                  <a:pt x="5561" y="7180"/>
                </a:lnTo>
                <a:lnTo>
                  <a:pt x="5561" y="7216"/>
                </a:lnTo>
                <a:lnTo>
                  <a:pt x="5561" y="7240"/>
                </a:lnTo>
                <a:lnTo>
                  <a:pt x="5561" y="7287"/>
                </a:lnTo>
                <a:lnTo>
                  <a:pt x="5561" y="7299"/>
                </a:lnTo>
                <a:lnTo>
                  <a:pt x="5561" y="7335"/>
                </a:lnTo>
                <a:lnTo>
                  <a:pt x="5561" y="7359"/>
                </a:lnTo>
                <a:lnTo>
                  <a:pt x="5561" y="7383"/>
                </a:lnTo>
                <a:lnTo>
                  <a:pt x="5561" y="7394"/>
                </a:lnTo>
                <a:lnTo>
                  <a:pt x="5561" y="7454"/>
                </a:lnTo>
                <a:lnTo>
                  <a:pt x="5561" y="7466"/>
                </a:lnTo>
                <a:cubicBezTo>
                  <a:pt x="5537" y="8133"/>
                  <a:pt x="5252" y="8728"/>
                  <a:pt x="4823" y="9180"/>
                </a:cubicBezTo>
                <a:cubicBezTo>
                  <a:pt x="4644" y="8835"/>
                  <a:pt x="4323" y="8704"/>
                  <a:pt x="4287" y="8692"/>
                </a:cubicBezTo>
                <a:lnTo>
                  <a:pt x="3513" y="8371"/>
                </a:lnTo>
                <a:lnTo>
                  <a:pt x="3513" y="8228"/>
                </a:lnTo>
                <a:cubicBezTo>
                  <a:pt x="3751" y="8109"/>
                  <a:pt x="3942" y="7894"/>
                  <a:pt x="4049" y="7633"/>
                </a:cubicBezTo>
                <a:lnTo>
                  <a:pt x="4085" y="7633"/>
                </a:lnTo>
                <a:cubicBezTo>
                  <a:pt x="4359" y="7633"/>
                  <a:pt x="4585" y="7406"/>
                  <a:pt x="4585" y="7109"/>
                </a:cubicBezTo>
                <a:cubicBezTo>
                  <a:pt x="4585" y="6906"/>
                  <a:pt x="4466" y="6704"/>
                  <a:pt x="4287" y="6632"/>
                </a:cubicBezTo>
                <a:lnTo>
                  <a:pt x="4287" y="6454"/>
                </a:lnTo>
                <a:cubicBezTo>
                  <a:pt x="4287" y="5680"/>
                  <a:pt x="3704" y="5061"/>
                  <a:pt x="2989" y="5061"/>
                </a:cubicBezTo>
                <a:lnTo>
                  <a:pt x="2894" y="5061"/>
                </a:lnTo>
                <a:cubicBezTo>
                  <a:pt x="2180" y="5061"/>
                  <a:pt x="1608" y="5680"/>
                  <a:pt x="1608" y="6454"/>
                </a:cubicBezTo>
                <a:lnTo>
                  <a:pt x="1608" y="6632"/>
                </a:lnTo>
                <a:cubicBezTo>
                  <a:pt x="1430" y="6704"/>
                  <a:pt x="1311" y="6906"/>
                  <a:pt x="1311" y="7109"/>
                </a:cubicBezTo>
                <a:cubicBezTo>
                  <a:pt x="1311" y="7394"/>
                  <a:pt x="1525" y="7633"/>
                  <a:pt x="1799" y="7633"/>
                </a:cubicBezTo>
                <a:cubicBezTo>
                  <a:pt x="1811" y="7633"/>
                  <a:pt x="1823" y="7633"/>
                  <a:pt x="1846" y="7621"/>
                </a:cubicBezTo>
                <a:cubicBezTo>
                  <a:pt x="1942" y="7883"/>
                  <a:pt x="2156" y="8109"/>
                  <a:pt x="2406" y="8228"/>
                </a:cubicBezTo>
                <a:lnTo>
                  <a:pt x="2406" y="8371"/>
                </a:lnTo>
                <a:lnTo>
                  <a:pt x="1620" y="8692"/>
                </a:lnTo>
                <a:cubicBezTo>
                  <a:pt x="1572" y="8704"/>
                  <a:pt x="1251" y="8835"/>
                  <a:pt x="1084" y="9180"/>
                </a:cubicBezTo>
                <a:cubicBezTo>
                  <a:pt x="596" y="8668"/>
                  <a:pt x="299" y="7978"/>
                  <a:pt x="334" y="7216"/>
                </a:cubicBezTo>
                <a:lnTo>
                  <a:pt x="334" y="7204"/>
                </a:lnTo>
                <a:lnTo>
                  <a:pt x="334" y="7156"/>
                </a:lnTo>
                <a:lnTo>
                  <a:pt x="334" y="7144"/>
                </a:lnTo>
                <a:lnTo>
                  <a:pt x="334" y="7121"/>
                </a:lnTo>
                <a:lnTo>
                  <a:pt x="334" y="7097"/>
                </a:lnTo>
                <a:lnTo>
                  <a:pt x="334" y="7085"/>
                </a:lnTo>
                <a:lnTo>
                  <a:pt x="334" y="7061"/>
                </a:lnTo>
                <a:lnTo>
                  <a:pt x="334" y="7025"/>
                </a:lnTo>
                <a:lnTo>
                  <a:pt x="334" y="7002"/>
                </a:lnTo>
                <a:lnTo>
                  <a:pt x="334" y="6990"/>
                </a:lnTo>
                <a:lnTo>
                  <a:pt x="334" y="6942"/>
                </a:lnTo>
                <a:lnTo>
                  <a:pt x="334" y="6918"/>
                </a:lnTo>
                <a:lnTo>
                  <a:pt x="334" y="6871"/>
                </a:lnTo>
                <a:lnTo>
                  <a:pt x="334" y="6847"/>
                </a:lnTo>
                <a:cubicBezTo>
                  <a:pt x="334" y="6823"/>
                  <a:pt x="334" y="6811"/>
                  <a:pt x="358" y="6799"/>
                </a:cubicBezTo>
                <a:lnTo>
                  <a:pt x="358" y="6763"/>
                </a:lnTo>
                <a:cubicBezTo>
                  <a:pt x="358" y="6751"/>
                  <a:pt x="358" y="6740"/>
                  <a:pt x="370" y="6740"/>
                </a:cubicBezTo>
                <a:lnTo>
                  <a:pt x="370" y="6728"/>
                </a:lnTo>
                <a:lnTo>
                  <a:pt x="370" y="6704"/>
                </a:lnTo>
                <a:cubicBezTo>
                  <a:pt x="370" y="6692"/>
                  <a:pt x="370" y="6680"/>
                  <a:pt x="382" y="6668"/>
                </a:cubicBezTo>
                <a:lnTo>
                  <a:pt x="382" y="6644"/>
                </a:lnTo>
                <a:lnTo>
                  <a:pt x="382" y="6632"/>
                </a:lnTo>
                <a:cubicBezTo>
                  <a:pt x="382" y="6621"/>
                  <a:pt x="394" y="6585"/>
                  <a:pt x="394" y="6573"/>
                </a:cubicBezTo>
                <a:cubicBezTo>
                  <a:pt x="394" y="6561"/>
                  <a:pt x="406" y="6525"/>
                  <a:pt x="406" y="6513"/>
                </a:cubicBezTo>
                <a:lnTo>
                  <a:pt x="406" y="6501"/>
                </a:lnTo>
                <a:cubicBezTo>
                  <a:pt x="406" y="6490"/>
                  <a:pt x="429" y="6466"/>
                  <a:pt x="429" y="6454"/>
                </a:cubicBezTo>
                <a:cubicBezTo>
                  <a:pt x="429" y="6442"/>
                  <a:pt x="429" y="6442"/>
                  <a:pt x="441" y="6430"/>
                </a:cubicBezTo>
                <a:cubicBezTo>
                  <a:pt x="441" y="6406"/>
                  <a:pt x="453" y="6394"/>
                  <a:pt x="453" y="6382"/>
                </a:cubicBezTo>
                <a:cubicBezTo>
                  <a:pt x="453" y="6370"/>
                  <a:pt x="453" y="6370"/>
                  <a:pt x="465" y="6347"/>
                </a:cubicBezTo>
                <a:cubicBezTo>
                  <a:pt x="465" y="6335"/>
                  <a:pt x="489" y="6323"/>
                  <a:pt x="489" y="6311"/>
                </a:cubicBezTo>
                <a:cubicBezTo>
                  <a:pt x="489" y="6311"/>
                  <a:pt x="489" y="6287"/>
                  <a:pt x="501" y="6275"/>
                </a:cubicBezTo>
                <a:cubicBezTo>
                  <a:pt x="501" y="6263"/>
                  <a:pt x="513" y="6251"/>
                  <a:pt x="513" y="6228"/>
                </a:cubicBezTo>
                <a:cubicBezTo>
                  <a:pt x="513" y="6216"/>
                  <a:pt x="513" y="6216"/>
                  <a:pt x="525" y="6204"/>
                </a:cubicBezTo>
                <a:cubicBezTo>
                  <a:pt x="525" y="6192"/>
                  <a:pt x="549" y="6168"/>
                  <a:pt x="549" y="6156"/>
                </a:cubicBezTo>
                <a:lnTo>
                  <a:pt x="560" y="6144"/>
                </a:lnTo>
                <a:cubicBezTo>
                  <a:pt x="560" y="6132"/>
                  <a:pt x="572" y="6109"/>
                  <a:pt x="572" y="6097"/>
                </a:cubicBezTo>
                <a:lnTo>
                  <a:pt x="572" y="6085"/>
                </a:lnTo>
                <a:cubicBezTo>
                  <a:pt x="691" y="5859"/>
                  <a:pt x="858" y="5656"/>
                  <a:pt x="1037" y="5454"/>
                </a:cubicBezTo>
                <a:lnTo>
                  <a:pt x="1049" y="5442"/>
                </a:lnTo>
                <a:lnTo>
                  <a:pt x="1061" y="5430"/>
                </a:lnTo>
                <a:lnTo>
                  <a:pt x="1084" y="5418"/>
                </a:lnTo>
                <a:lnTo>
                  <a:pt x="1096" y="5394"/>
                </a:lnTo>
                <a:lnTo>
                  <a:pt x="1108" y="5382"/>
                </a:lnTo>
                <a:lnTo>
                  <a:pt x="1120" y="5370"/>
                </a:lnTo>
                <a:lnTo>
                  <a:pt x="1144" y="5358"/>
                </a:lnTo>
                <a:cubicBezTo>
                  <a:pt x="1156" y="5358"/>
                  <a:pt x="1156" y="5335"/>
                  <a:pt x="1168" y="5335"/>
                </a:cubicBezTo>
                <a:lnTo>
                  <a:pt x="1180" y="5323"/>
                </a:lnTo>
                <a:cubicBezTo>
                  <a:pt x="1203" y="5323"/>
                  <a:pt x="1203" y="5311"/>
                  <a:pt x="1215" y="5311"/>
                </a:cubicBezTo>
                <a:cubicBezTo>
                  <a:pt x="1227" y="5311"/>
                  <a:pt x="1227" y="5299"/>
                  <a:pt x="1239" y="5299"/>
                </a:cubicBezTo>
                <a:cubicBezTo>
                  <a:pt x="1263" y="5299"/>
                  <a:pt x="1263" y="5275"/>
                  <a:pt x="1275" y="5275"/>
                </a:cubicBezTo>
                <a:cubicBezTo>
                  <a:pt x="1287" y="5275"/>
                  <a:pt x="1287" y="5263"/>
                  <a:pt x="1299" y="5263"/>
                </a:cubicBezTo>
                <a:cubicBezTo>
                  <a:pt x="1322" y="5263"/>
                  <a:pt x="1322" y="5251"/>
                  <a:pt x="1334" y="5251"/>
                </a:cubicBezTo>
                <a:cubicBezTo>
                  <a:pt x="1346" y="5251"/>
                  <a:pt x="1346" y="5239"/>
                  <a:pt x="1358" y="5239"/>
                </a:cubicBezTo>
                <a:cubicBezTo>
                  <a:pt x="1382" y="5239"/>
                  <a:pt x="1382" y="5216"/>
                  <a:pt x="1394" y="5216"/>
                </a:cubicBezTo>
                <a:cubicBezTo>
                  <a:pt x="1406" y="5216"/>
                  <a:pt x="1406" y="5204"/>
                  <a:pt x="1418" y="5204"/>
                </a:cubicBezTo>
                <a:cubicBezTo>
                  <a:pt x="1442" y="5204"/>
                  <a:pt x="1442" y="5192"/>
                  <a:pt x="1453" y="5192"/>
                </a:cubicBezTo>
                <a:cubicBezTo>
                  <a:pt x="1465" y="5192"/>
                  <a:pt x="1465" y="5180"/>
                  <a:pt x="1477" y="5180"/>
                </a:cubicBezTo>
                <a:cubicBezTo>
                  <a:pt x="1501" y="5180"/>
                  <a:pt x="1501" y="5156"/>
                  <a:pt x="1513" y="5156"/>
                </a:cubicBezTo>
                <a:cubicBezTo>
                  <a:pt x="1525" y="5156"/>
                  <a:pt x="1525" y="5144"/>
                  <a:pt x="1537" y="5144"/>
                </a:cubicBezTo>
                <a:cubicBezTo>
                  <a:pt x="1561" y="5144"/>
                  <a:pt x="1561" y="5132"/>
                  <a:pt x="1572" y="5132"/>
                </a:cubicBezTo>
                <a:cubicBezTo>
                  <a:pt x="1584" y="5132"/>
                  <a:pt x="1584" y="5120"/>
                  <a:pt x="1596" y="5120"/>
                </a:cubicBezTo>
                <a:cubicBezTo>
                  <a:pt x="1620" y="5120"/>
                  <a:pt x="1620" y="5097"/>
                  <a:pt x="1632" y="5097"/>
                </a:cubicBezTo>
                <a:cubicBezTo>
                  <a:pt x="1644" y="5097"/>
                  <a:pt x="1644" y="5085"/>
                  <a:pt x="1656" y="5085"/>
                </a:cubicBezTo>
                <a:cubicBezTo>
                  <a:pt x="1680" y="5085"/>
                  <a:pt x="1680" y="5073"/>
                  <a:pt x="1692" y="5073"/>
                </a:cubicBezTo>
                <a:lnTo>
                  <a:pt x="1703" y="5073"/>
                </a:lnTo>
                <a:cubicBezTo>
                  <a:pt x="1715" y="5073"/>
                  <a:pt x="1715" y="5061"/>
                  <a:pt x="1739" y="5061"/>
                </a:cubicBezTo>
                <a:cubicBezTo>
                  <a:pt x="1739" y="5061"/>
                  <a:pt x="1751" y="5061"/>
                  <a:pt x="1751" y="5037"/>
                </a:cubicBezTo>
                <a:lnTo>
                  <a:pt x="1763" y="5025"/>
                </a:lnTo>
                <a:cubicBezTo>
                  <a:pt x="1763" y="5025"/>
                  <a:pt x="1775" y="5025"/>
                  <a:pt x="1775" y="5013"/>
                </a:cubicBezTo>
                <a:cubicBezTo>
                  <a:pt x="1799" y="5013"/>
                  <a:pt x="1799" y="5013"/>
                  <a:pt x="1811" y="5001"/>
                </a:cubicBezTo>
                <a:lnTo>
                  <a:pt x="1823" y="5001"/>
                </a:lnTo>
                <a:cubicBezTo>
                  <a:pt x="1823" y="5001"/>
                  <a:pt x="1834" y="5001"/>
                  <a:pt x="1834" y="4977"/>
                </a:cubicBezTo>
                <a:cubicBezTo>
                  <a:pt x="1858" y="4977"/>
                  <a:pt x="1858" y="4966"/>
                  <a:pt x="1870" y="4966"/>
                </a:cubicBezTo>
                <a:cubicBezTo>
                  <a:pt x="1882" y="4966"/>
                  <a:pt x="1894" y="4954"/>
                  <a:pt x="1918" y="4954"/>
                </a:cubicBezTo>
                <a:cubicBezTo>
                  <a:pt x="1930" y="4954"/>
                  <a:pt x="1942" y="4942"/>
                  <a:pt x="1953" y="4942"/>
                </a:cubicBezTo>
                <a:lnTo>
                  <a:pt x="1977" y="4942"/>
                </a:lnTo>
                <a:lnTo>
                  <a:pt x="1989" y="4918"/>
                </a:lnTo>
                <a:cubicBezTo>
                  <a:pt x="2001" y="4918"/>
                  <a:pt x="2001" y="4918"/>
                  <a:pt x="2013" y="4906"/>
                </a:cubicBezTo>
                <a:cubicBezTo>
                  <a:pt x="2013" y="4906"/>
                  <a:pt x="2037" y="4906"/>
                  <a:pt x="2037" y="4894"/>
                </a:cubicBezTo>
                <a:lnTo>
                  <a:pt x="2049" y="4894"/>
                </a:lnTo>
                <a:cubicBezTo>
                  <a:pt x="2061" y="4894"/>
                  <a:pt x="2061" y="4894"/>
                  <a:pt x="2073" y="4882"/>
                </a:cubicBezTo>
                <a:lnTo>
                  <a:pt x="2108" y="4882"/>
                </a:lnTo>
                <a:cubicBezTo>
                  <a:pt x="2120" y="4882"/>
                  <a:pt x="2120" y="4882"/>
                  <a:pt x="2132" y="4858"/>
                </a:cubicBezTo>
                <a:lnTo>
                  <a:pt x="2168" y="4846"/>
                </a:lnTo>
                <a:cubicBezTo>
                  <a:pt x="2180" y="4858"/>
                  <a:pt x="2215" y="4858"/>
                  <a:pt x="2227" y="4858"/>
                </a:cubicBezTo>
                <a:cubicBezTo>
                  <a:pt x="2275" y="4858"/>
                  <a:pt x="2311" y="4835"/>
                  <a:pt x="2346" y="4799"/>
                </a:cubicBezTo>
                <a:lnTo>
                  <a:pt x="3442" y="4799"/>
                </a:lnTo>
                <a:cubicBezTo>
                  <a:pt x="3466" y="4799"/>
                  <a:pt x="3477" y="4799"/>
                  <a:pt x="3477" y="4823"/>
                </a:cubicBezTo>
                <a:cubicBezTo>
                  <a:pt x="3489" y="4823"/>
                  <a:pt x="3489" y="4823"/>
                  <a:pt x="3501" y="4835"/>
                </a:cubicBezTo>
                <a:cubicBezTo>
                  <a:pt x="3525" y="4835"/>
                  <a:pt x="3537" y="4835"/>
                  <a:pt x="3537" y="4846"/>
                </a:cubicBezTo>
                <a:cubicBezTo>
                  <a:pt x="3549" y="4846"/>
                  <a:pt x="3549" y="4846"/>
                  <a:pt x="3561" y="4858"/>
                </a:cubicBezTo>
                <a:cubicBezTo>
                  <a:pt x="3585" y="4858"/>
                  <a:pt x="3597" y="4858"/>
                  <a:pt x="3597" y="4882"/>
                </a:cubicBezTo>
                <a:cubicBezTo>
                  <a:pt x="3608" y="4882"/>
                  <a:pt x="3608" y="4882"/>
                  <a:pt x="3620" y="4894"/>
                </a:cubicBezTo>
                <a:cubicBezTo>
                  <a:pt x="3644" y="4894"/>
                  <a:pt x="3644" y="4894"/>
                  <a:pt x="3656" y="4906"/>
                </a:cubicBezTo>
                <a:cubicBezTo>
                  <a:pt x="3668" y="4906"/>
                  <a:pt x="3668" y="4906"/>
                  <a:pt x="3680" y="4918"/>
                </a:cubicBezTo>
                <a:cubicBezTo>
                  <a:pt x="3704" y="4918"/>
                  <a:pt x="3704" y="4942"/>
                  <a:pt x="3716" y="4942"/>
                </a:cubicBezTo>
                <a:cubicBezTo>
                  <a:pt x="3728" y="4942"/>
                  <a:pt x="3728" y="4942"/>
                  <a:pt x="3739" y="4954"/>
                </a:cubicBezTo>
                <a:cubicBezTo>
                  <a:pt x="3763" y="4954"/>
                  <a:pt x="3763" y="4966"/>
                  <a:pt x="3775" y="4966"/>
                </a:cubicBezTo>
                <a:lnTo>
                  <a:pt x="3787" y="4966"/>
                </a:lnTo>
                <a:cubicBezTo>
                  <a:pt x="3787" y="4966"/>
                  <a:pt x="3799" y="4966"/>
                  <a:pt x="3799" y="4977"/>
                </a:cubicBezTo>
                <a:cubicBezTo>
                  <a:pt x="3823" y="4977"/>
                  <a:pt x="3823" y="4977"/>
                  <a:pt x="3835" y="5001"/>
                </a:cubicBezTo>
                <a:lnTo>
                  <a:pt x="3847" y="5013"/>
                </a:lnTo>
                <a:cubicBezTo>
                  <a:pt x="3847" y="5013"/>
                  <a:pt x="3858" y="5013"/>
                  <a:pt x="3858" y="5025"/>
                </a:cubicBezTo>
                <a:cubicBezTo>
                  <a:pt x="3882" y="5025"/>
                  <a:pt x="3882" y="5037"/>
                  <a:pt x="3894" y="5037"/>
                </a:cubicBezTo>
                <a:lnTo>
                  <a:pt x="3906" y="5037"/>
                </a:lnTo>
                <a:cubicBezTo>
                  <a:pt x="3906" y="5037"/>
                  <a:pt x="3918" y="5037"/>
                  <a:pt x="3918" y="5061"/>
                </a:cubicBezTo>
                <a:cubicBezTo>
                  <a:pt x="3942" y="5061"/>
                  <a:pt x="3942" y="5073"/>
                  <a:pt x="3954" y="5073"/>
                </a:cubicBezTo>
                <a:lnTo>
                  <a:pt x="3966" y="5085"/>
                </a:lnTo>
                <a:cubicBezTo>
                  <a:pt x="3966" y="5085"/>
                  <a:pt x="3978" y="5085"/>
                  <a:pt x="3978" y="5097"/>
                </a:cubicBezTo>
                <a:cubicBezTo>
                  <a:pt x="4001" y="5097"/>
                  <a:pt x="4001" y="5120"/>
                  <a:pt x="4013" y="5120"/>
                </a:cubicBezTo>
                <a:lnTo>
                  <a:pt x="4025" y="5132"/>
                </a:lnTo>
                <a:cubicBezTo>
                  <a:pt x="4025" y="5132"/>
                  <a:pt x="4037" y="5132"/>
                  <a:pt x="4037" y="5144"/>
                </a:cubicBezTo>
                <a:cubicBezTo>
                  <a:pt x="4061" y="5144"/>
                  <a:pt x="4073" y="5156"/>
                  <a:pt x="4085" y="5156"/>
                </a:cubicBezTo>
                <a:cubicBezTo>
                  <a:pt x="4097" y="5156"/>
                  <a:pt x="4120" y="5180"/>
                  <a:pt x="4132" y="5180"/>
                </a:cubicBezTo>
                <a:cubicBezTo>
                  <a:pt x="4144" y="5180"/>
                  <a:pt x="4144" y="5192"/>
                  <a:pt x="4156" y="5192"/>
                </a:cubicBezTo>
                <a:lnTo>
                  <a:pt x="4180" y="5204"/>
                </a:lnTo>
                <a:lnTo>
                  <a:pt x="4192" y="5216"/>
                </a:lnTo>
                <a:lnTo>
                  <a:pt x="4204" y="5239"/>
                </a:lnTo>
                <a:lnTo>
                  <a:pt x="4216" y="5251"/>
                </a:lnTo>
                <a:lnTo>
                  <a:pt x="4239" y="5263"/>
                </a:lnTo>
                <a:lnTo>
                  <a:pt x="4251" y="5275"/>
                </a:lnTo>
                <a:cubicBezTo>
                  <a:pt x="4263" y="5275"/>
                  <a:pt x="4263" y="5299"/>
                  <a:pt x="4275" y="5299"/>
                </a:cubicBezTo>
                <a:cubicBezTo>
                  <a:pt x="4299" y="5299"/>
                  <a:pt x="4299" y="5311"/>
                  <a:pt x="4311" y="5311"/>
                </a:cubicBezTo>
                <a:cubicBezTo>
                  <a:pt x="4323" y="5311"/>
                  <a:pt x="4323" y="5323"/>
                  <a:pt x="4335" y="5323"/>
                </a:cubicBezTo>
                <a:lnTo>
                  <a:pt x="4359" y="5323"/>
                </a:lnTo>
                <a:lnTo>
                  <a:pt x="4370" y="5335"/>
                </a:lnTo>
                <a:cubicBezTo>
                  <a:pt x="4382" y="5335"/>
                  <a:pt x="4382" y="5358"/>
                  <a:pt x="4394" y="5358"/>
                </a:cubicBezTo>
                <a:cubicBezTo>
                  <a:pt x="4418" y="5358"/>
                  <a:pt x="4418" y="5370"/>
                  <a:pt x="4430" y="5370"/>
                </a:cubicBezTo>
                <a:cubicBezTo>
                  <a:pt x="4442" y="5370"/>
                  <a:pt x="4442" y="5382"/>
                  <a:pt x="4454" y="5382"/>
                </a:cubicBezTo>
                <a:cubicBezTo>
                  <a:pt x="4478" y="5382"/>
                  <a:pt x="4478" y="5394"/>
                  <a:pt x="4490" y="5394"/>
                </a:cubicBezTo>
                <a:cubicBezTo>
                  <a:pt x="4501" y="5394"/>
                  <a:pt x="4501" y="5418"/>
                  <a:pt x="4513" y="5418"/>
                </a:cubicBezTo>
                <a:cubicBezTo>
                  <a:pt x="4537" y="5418"/>
                  <a:pt x="4537" y="5430"/>
                  <a:pt x="4549" y="5430"/>
                </a:cubicBezTo>
                <a:cubicBezTo>
                  <a:pt x="4561" y="5430"/>
                  <a:pt x="4561" y="5442"/>
                  <a:pt x="4573" y="5442"/>
                </a:cubicBezTo>
                <a:cubicBezTo>
                  <a:pt x="4597" y="5442"/>
                  <a:pt x="4597" y="5454"/>
                  <a:pt x="4609" y="5454"/>
                </a:cubicBezTo>
                <a:cubicBezTo>
                  <a:pt x="4620" y="5454"/>
                  <a:pt x="4620" y="5478"/>
                  <a:pt x="4632" y="5478"/>
                </a:cubicBezTo>
                <a:cubicBezTo>
                  <a:pt x="4656" y="5478"/>
                  <a:pt x="4656" y="5489"/>
                  <a:pt x="4668" y="5489"/>
                </a:cubicBezTo>
                <a:lnTo>
                  <a:pt x="4680" y="5501"/>
                </a:lnTo>
                <a:cubicBezTo>
                  <a:pt x="4692" y="5501"/>
                  <a:pt x="4692" y="5513"/>
                  <a:pt x="4716" y="5513"/>
                </a:cubicBezTo>
                <a:lnTo>
                  <a:pt x="4728" y="5537"/>
                </a:lnTo>
                <a:lnTo>
                  <a:pt x="4751" y="5561"/>
                </a:lnTo>
                <a:lnTo>
                  <a:pt x="4787" y="5597"/>
                </a:lnTo>
                <a:lnTo>
                  <a:pt x="4799" y="5608"/>
                </a:lnTo>
                <a:cubicBezTo>
                  <a:pt x="4832" y="5641"/>
                  <a:pt x="4879" y="5660"/>
                  <a:pt x="4925" y="5660"/>
                </a:cubicBezTo>
                <a:cubicBezTo>
                  <a:pt x="4962" y="5660"/>
                  <a:pt x="4998" y="5647"/>
                  <a:pt x="5025" y="5620"/>
                </a:cubicBezTo>
                <a:cubicBezTo>
                  <a:pt x="5085" y="5561"/>
                  <a:pt x="5097" y="5454"/>
                  <a:pt x="5037" y="5394"/>
                </a:cubicBezTo>
                <a:lnTo>
                  <a:pt x="5025" y="5382"/>
                </a:lnTo>
                <a:lnTo>
                  <a:pt x="4990" y="5358"/>
                </a:lnTo>
                <a:lnTo>
                  <a:pt x="4966" y="5323"/>
                </a:lnTo>
                <a:lnTo>
                  <a:pt x="4954" y="5311"/>
                </a:lnTo>
                <a:lnTo>
                  <a:pt x="4918" y="5275"/>
                </a:lnTo>
                <a:lnTo>
                  <a:pt x="4894" y="5251"/>
                </a:lnTo>
                <a:lnTo>
                  <a:pt x="4859" y="5216"/>
                </a:lnTo>
                <a:lnTo>
                  <a:pt x="4835" y="5192"/>
                </a:lnTo>
                <a:lnTo>
                  <a:pt x="4799" y="5156"/>
                </a:lnTo>
                <a:lnTo>
                  <a:pt x="4775" y="5132"/>
                </a:lnTo>
                <a:lnTo>
                  <a:pt x="4740" y="5097"/>
                </a:lnTo>
                <a:lnTo>
                  <a:pt x="4716" y="5073"/>
                </a:lnTo>
                <a:lnTo>
                  <a:pt x="4680" y="5037"/>
                </a:lnTo>
                <a:lnTo>
                  <a:pt x="4656" y="5013"/>
                </a:lnTo>
                <a:cubicBezTo>
                  <a:pt x="4632" y="5013"/>
                  <a:pt x="4632" y="5001"/>
                  <a:pt x="4620" y="5001"/>
                </a:cubicBezTo>
                <a:cubicBezTo>
                  <a:pt x="4609" y="5001"/>
                  <a:pt x="4609" y="4977"/>
                  <a:pt x="4597" y="4977"/>
                </a:cubicBezTo>
                <a:cubicBezTo>
                  <a:pt x="4573" y="4977"/>
                  <a:pt x="4573" y="4966"/>
                  <a:pt x="4561" y="4966"/>
                </a:cubicBezTo>
                <a:lnTo>
                  <a:pt x="4549" y="4966"/>
                </a:lnTo>
                <a:cubicBezTo>
                  <a:pt x="4537" y="4966"/>
                  <a:pt x="4537" y="4954"/>
                  <a:pt x="4513" y="4954"/>
                </a:cubicBezTo>
                <a:cubicBezTo>
                  <a:pt x="4501" y="4954"/>
                  <a:pt x="4501" y="4942"/>
                  <a:pt x="4490" y="4942"/>
                </a:cubicBezTo>
                <a:cubicBezTo>
                  <a:pt x="4478" y="4942"/>
                  <a:pt x="4478" y="4918"/>
                  <a:pt x="4454" y="4918"/>
                </a:cubicBezTo>
                <a:cubicBezTo>
                  <a:pt x="4442" y="4918"/>
                  <a:pt x="4442" y="4906"/>
                  <a:pt x="4430" y="4906"/>
                </a:cubicBezTo>
                <a:lnTo>
                  <a:pt x="4418" y="4894"/>
                </a:lnTo>
                <a:cubicBezTo>
                  <a:pt x="4394" y="4894"/>
                  <a:pt x="4394" y="4882"/>
                  <a:pt x="4382" y="4882"/>
                </a:cubicBezTo>
                <a:cubicBezTo>
                  <a:pt x="4370" y="4882"/>
                  <a:pt x="4370" y="4858"/>
                  <a:pt x="4359" y="4858"/>
                </a:cubicBezTo>
                <a:lnTo>
                  <a:pt x="4335" y="4846"/>
                </a:lnTo>
                <a:cubicBezTo>
                  <a:pt x="4323" y="4846"/>
                  <a:pt x="4323" y="4835"/>
                  <a:pt x="4311" y="4835"/>
                </a:cubicBezTo>
                <a:cubicBezTo>
                  <a:pt x="4299" y="4835"/>
                  <a:pt x="4299" y="4823"/>
                  <a:pt x="4275" y="4823"/>
                </a:cubicBezTo>
                <a:cubicBezTo>
                  <a:pt x="4263" y="4799"/>
                  <a:pt x="4251" y="4799"/>
                  <a:pt x="4239" y="4787"/>
                </a:cubicBezTo>
                <a:cubicBezTo>
                  <a:pt x="4216" y="4775"/>
                  <a:pt x="4204" y="4775"/>
                  <a:pt x="4192" y="4763"/>
                </a:cubicBezTo>
                <a:cubicBezTo>
                  <a:pt x="4192" y="4763"/>
                  <a:pt x="4180" y="4763"/>
                  <a:pt x="4180" y="4739"/>
                </a:cubicBezTo>
                <a:lnTo>
                  <a:pt x="4156" y="4727"/>
                </a:lnTo>
                <a:cubicBezTo>
                  <a:pt x="4144" y="4727"/>
                  <a:pt x="4144" y="4716"/>
                  <a:pt x="4132" y="4716"/>
                </a:cubicBezTo>
                <a:cubicBezTo>
                  <a:pt x="4132" y="4716"/>
                  <a:pt x="4120" y="4716"/>
                  <a:pt x="4120" y="4704"/>
                </a:cubicBezTo>
                <a:lnTo>
                  <a:pt x="4097" y="4680"/>
                </a:lnTo>
                <a:cubicBezTo>
                  <a:pt x="4085" y="4680"/>
                  <a:pt x="4085" y="4668"/>
                  <a:pt x="4073" y="4668"/>
                </a:cubicBezTo>
                <a:cubicBezTo>
                  <a:pt x="4061" y="4668"/>
                  <a:pt x="4061" y="4668"/>
                  <a:pt x="4037" y="4656"/>
                </a:cubicBezTo>
                <a:lnTo>
                  <a:pt x="4025" y="4656"/>
                </a:lnTo>
                <a:cubicBezTo>
                  <a:pt x="4013" y="4656"/>
                  <a:pt x="4013" y="4644"/>
                  <a:pt x="4001" y="4644"/>
                </a:cubicBezTo>
                <a:cubicBezTo>
                  <a:pt x="3978" y="4644"/>
                  <a:pt x="3978" y="4644"/>
                  <a:pt x="3966" y="4620"/>
                </a:cubicBezTo>
                <a:lnTo>
                  <a:pt x="3954" y="4608"/>
                </a:lnTo>
                <a:cubicBezTo>
                  <a:pt x="3942" y="4608"/>
                  <a:pt x="3942" y="4608"/>
                  <a:pt x="3918" y="4596"/>
                </a:cubicBezTo>
                <a:cubicBezTo>
                  <a:pt x="3906" y="4596"/>
                  <a:pt x="3906" y="4596"/>
                  <a:pt x="3894" y="4585"/>
                </a:cubicBezTo>
                <a:lnTo>
                  <a:pt x="3882" y="4585"/>
                </a:lnTo>
                <a:cubicBezTo>
                  <a:pt x="3858" y="4585"/>
                  <a:pt x="3847" y="4561"/>
                  <a:pt x="3847" y="4561"/>
                </a:cubicBezTo>
                <a:cubicBezTo>
                  <a:pt x="3835" y="4561"/>
                  <a:pt x="3823" y="4549"/>
                  <a:pt x="3823" y="4549"/>
                </a:cubicBezTo>
                <a:cubicBezTo>
                  <a:pt x="3799" y="4549"/>
                  <a:pt x="3787" y="4537"/>
                  <a:pt x="3787" y="4537"/>
                </a:cubicBezTo>
                <a:cubicBezTo>
                  <a:pt x="3775" y="4537"/>
                  <a:pt x="3763" y="4537"/>
                  <a:pt x="3763" y="4525"/>
                </a:cubicBezTo>
                <a:cubicBezTo>
                  <a:pt x="3739" y="4525"/>
                  <a:pt x="3728" y="4501"/>
                  <a:pt x="3716" y="4501"/>
                </a:cubicBezTo>
                <a:cubicBezTo>
                  <a:pt x="3704" y="4501"/>
                  <a:pt x="3680" y="4501"/>
                  <a:pt x="3680" y="4489"/>
                </a:cubicBezTo>
                <a:cubicBezTo>
                  <a:pt x="3668" y="4489"/>
                  <a:pt x="3656" y="4489"/>
                  <a:pt x="3644" y="4477"/>
                </a:cubicBezTo>
                <a:cubicBezTo>
                  <a:pt x="3620" y="4477"/>
                  <a:pt x="3608" y="4477"/>
                  <a:pt x="3608" y="4465"/>
                </a:cubicBezTo>
                <a:cubicBezTo>
                  <a:pt x="3597" y="4465"/>
                  <a:pt x="3585" y="4465"/>
                  <a:pt x="3561" y="4442"/>
                </a:cubicBezTo>
                <a:cubicBezTo>
                  <a:pt x="3549" y="4442"/>
                  <a:pt x="3549" y="4442"/>
                  <a:pt x="3537" y="4430"/>
                </a:cubicBezTo>
                <a:cubicBezTo>
                  <a:pt x="3525" y="4430"/>
                  <a:pt x="3501" y="4430"/>
                  <a:pt x="3489" y="4418"/>
                </a:cubicBezTo>
                <a:cubicBezTo>
                  <a:pt x="3477" y="4418"/>
                  <a:pt x="3466" y="4418"/>
                  <a:pt x="3466" y="4406"/>
                </a:cubicBezTo>
                <a:cubicBezTo>
                  <a:pt x="3442" y="4406"/>
                  <a:pt x="3430" y="4406"/>
                  <a:pt x="3418" y="4382"/>
                </a:cubicBezTo>
                <a:lnTo>
                  <a:pt x="2358" y="4382"/>
                </a:lnTo>
                <a:lnTo>
                  <a:pt x="2358" y="1334"/>
                </a:lnTo>
                <a:close/>
                <a:moveTo>
                  <a:pt x="3418" y="8621"/>
                </a:moveTo>
                <a:lnTo>
                  <a:pt x="4144" y="8918"/>
                </a:lnTo>
                <a:lnTo>
                  <a:pt x="4168" y="8918"/>
                </a:lnTo>
                <a:cubicBezTo>
                  <a:pt x="4180" y="8918"/>
                  <a:pt x="4442" y="9014"/>
                  <a:pt x="4561" y="9335"/>
                </a:cubicBezTo>
                <a:cubicBezTo>
                  <a:pt x="4180" y="9609"/>
                  <a:pt x="3751" y="9811"/>
                  <a:pt x="3275" y="9883"/>
                </a:cubicBezTo>
                <a:lnTo>
                  <a:pt x="2811" y="9883"/>
                </a:lnTo>
                <a:cubicBezTo>
                  <a:pt x="2775" y="9883"/>
                  <a:pt x="2751" y="9883"/>
                  <a:pt x="2739" y="9895"/>
                </a:cubicBezTo>
                <a:cubicBezTo>
                  <a:pt x="2180" y="9871"/>
                  <a:pt x="1680" y="9657"/>
                  <a:pt x="1275" y="9335"/>
                </a:cubicBezTo>
                <a:cubicBezTo>
                  <a:pt x="1275" y="9311"/>
                  <a:pt x="1287" y="9311"/>
                  <a:pt x="1287" y="9299"/>
                </a:cubicBezTo>
                <a:cubicBezTo>
                  <a:pt x="1406" y="9002"/>
                  <a:pt x="1668" y="8918"/>
                  <a:pt x="1680" y="8918"/>
                </a:cubicBezTo>
                <a:lnTo>
                  <a:pt x="1692" y="8918"/>
                </a:lnTo>
                <a:lnTo>
                  <a:pt x="2418" y="8633"/>
                </a:lnTo>
                <a:lnTo>
                  <a:pt x="2811" y="9002"/>
                </a:lnTo>
                <a:cubicBezTo>
                  <a:pt x="2835" y="9037"/>
                  <a:pt x="2882" y="9049"/>
                  <a:pt x="2930" y="9049"/>
                </a:cubicBezTo>
                <a:cubicBezTo>
                  <a:pt x="2977" y="9049"/>
                  <a:pt x="3013" y="9037"/>
                  <a:pt x="3049" y="9002"/>
                </a:cubicBezTo>
                <a:lnTo>
                  <a:pt x="3418" y="8621"/>
                </a:lnTo>
                <a:close/>
                <a:moveTo>
                  <a:pt x="3728" y="1"/>
                </a:moveTo>
                <a:cubicBezTo>
                  <a:pt x="3692" y="1"/>
                  <a:pt x="3644" y="13"/>
                  <a:pt x="3608" y="36"/>
                </a:cubicBezTo>
                <a:cubicBezTo>
                  <a:pt x="3585" y="72"/>
                  <a:pt x="3573" y="120"/>
                  <a:pt x="3573" y="155"/>
                </a:cubicBezTo>
                <a:lnTo>
                  <a:pt x="3573" y="1013"/>
                </a:lnTo>
                <a:lnTo>
                  <a:pt x="2275" y="1013"/>
                </a:lnTo>
                <a:cubicBezTo>
                  <a:pt x="2227" y="1013"/>
                  <a:pt x="2180" y="1025"/>
                  <a:pt x="2156" y="1048"/>
                </a:cubicBezTo>
                <a:cubicBezTo>
                  <a:pt x="2120" y="1084"/>
                  <a:pt x="2108" y="1132"/>
                  <a:pt x="2108" y="1167"/>
                </a:cubicBezTo>
                <a:lnTo>
                  <a:pt x="2120" y="4465"/>
                </a:lnTo>
                <a:lnTo>
                  <a:pt x="2084" y="4465"/>
                </a:lnTo>
                <a:cubicBezTo>
                  <a:pt x="2061" y="4465"/>
                  <a:pt x="2061" y="4465"/>
                  <a:pt x="2049" y="4477"/>
                </a:cubicBezTo>
                <a:lnTo>
                  <a:pt x="2001" y="4477"/>
                </a:lnTo>
                <a:cubicBezTo>
                  <a:pt x="1989" y="4477"/>
                  <a:pt x="1989" y="4477"/>
                  <a:pt x="1977" y="4489"/>
                </a:cubicBezTo>
                <a:lnTo>
                  <a:pt x="1965" y="4489"/>
                </a:lnTo>
                <a:cubicBezTo>
                  <a:pt x="1942" y="4489"/>
                  <a:pt x="1942" y="4489"/>
                  <a:pt x="1930" y="4513"/>
                </a:cubicBezTo>
                <a:cubicBezTo>
                  <a:pt x="1918" y="4513"/>
                  <a:pt x="1918" y="4513"/>
                  <a:pt x="1906" y="4525"/>
                </a:cubicBezTo>
                <a:lnTo>
                  <a:pt x="1882" y="4537"/>
                </a:lnTo>
                <a:cubicBezTo>
                  <a:pt x="1882" y="4537"/>
                  <a:pt x="1870" y="4537"/>
                  <a:pt x="1870" y="4549"/>
                </a:cubicBezTo>
                <a:cubicBezTo>
                  <a:pt x="1858" y="4549"/>
                  <a:pt x="1846" y="4573"/>
                  <a:pt x="1823" y="4573"/>
                </a:cubicBezTo>
                <a:cubicBezTo>
                  <a:pt x="1811" y="4573"/>
                  <a:pt x="1799" y="4585"/>
                  <a:pt x="1787" y="4585"/>
                </a:cubicBezTo>
                <a:cubicBezTo>
                  <a:pt x="1763" y="4585"/>
                  <a:pt x="1751" y="4596"/>
                  <a:pt x="1751" y="4596"/>
                </a:cubicBezTo>
                <a:cubicBezTo>
                  <a:pt x="1739" y="4596"/>
                  <a:pt x="1739" y="4608"/>
                  <a:pt x="1727" y="4608"/>
                </a:cubicBezTo>
                <a:lnTo>
                  <a:pt x="1703" y="4608"/>
                </a:lnTo>
                <a:cubicBezTo>
                  <a:pt x="1692" y="4608"/>
                  <a:pt x="1692" y="4632"/>
                  <a:pt x="1680" y="4632"/>
                </a:cubicBezTo>
                <a:cubicBezTo>
                  <a:pt x="1668" y="4632"/>
                  <a:pt x="1668" y="4644"/>
                  <a:pt x="1644" y="4644"/>
                </a:cubicBezTo>
                <a:lnTo>
                  <a:pt x="1632" y="4656"/>
                </a:lnTo>
                <a:cubicBezTo>
                  <a:pt x="1620" y="4656"/>
                  <a:pt x="1620" y="4668"/>
                  <a:pt x="1608" y="4668"/>
                </a:cubicBezTo>
                <a:cubicBezTo>
                  <a:pt x="1584" y="4668"/>
                  <a:pt x="1584" y="4692"/>
                  <a:pt x="1572" y="4692"/>
                </a:cubicBezTo>
                <a:cubicBezTo>
                  <a:pt x="1561" y="4692"/>
                  <a:pt x="1561" y="4704"/>
                  <a:pt x="1549" y="4704"/>
                </a:cubicBezTo>
                <a:cubicBezTo>
                  <a:pt x="1525" y="4704"/>
                  <a:pt x="1525" y="4716"/>
                  <a:pt x="1513" y="4716"/>
                </a:cubicBezTo>
                <a:cubicBezTo>
                  <a:pt x="1501" y="4716"/>
                  <a:pt x="1501" y="4727"/>
                  <a:pt x="1489" y="4727"/>
                </a:cubicBezTo>
                <a:cubicBezTo>
                  <a:pt x="1465" y="4727"/>
                  <a:pt x="1465" y="4751"/>
                  <a:pt x="1453" y="4751"/>
                </a:cubicBezTo>
                <a:cubicBezTo>
                  <a:pt x="1442" y="4751"/>
                  <a:pt x="1442" y="4763"/>
                  <a:pt x="1430" y="4763"/>
                </a:cubicBezTo>
                <a:cubicBezTo>
                  <a:pt x="1406" y="4763"/>
                  <a:pt x="1406" y="4775"/>
                  <a:pt x="1394" y="4775"/>
                </a:cubicBezTo>
                <a:cubicBezTo>
                  <a:pt x="1382" y="4775"/>
                  <a:pt x="1382" y="4787"/>
                  <a:pt x="1370" y="4787"/>
                </a:cubicBezTo>
                <a:cubicBezTo>
                  <a:pt x="1346" y="4787"/>
                  <a:pt x="1346" y="4811"/>
                  <a:pt x="1334" y="4811"/>
                </a:cubicBezTo>
                <a:cubicBezTo>
                  <a:pt x="1322" y="4811"/>
                  <a:pt x="1322" y="4823"/>
                  <a:pt x="1311" y="4823"/>
                </a:cubicBezTo>
                <a:cubicBezTo>
                  <a:pt x="1287" y="4823"/>
                  <a:pt x="1287" y="4835"/>
                  <a:pt x="1275" y="4835"/>
                </a:cubicBezTo>
                <a:cubicBezTo>
                  <a:pt x="1263" y="4835"/>
                  <a:pt x="1263" y="4846"/>
                  <a:pt x="1251" y="4846"/>
                </a:cubicBezTo>
                <a:cubicBezTo>
                  <a:pt x="1227" y="4846"/>
                  <a:pt x="1227" y="4870"/>
                  <a:pt x="1215" y="4870"/>
                </a:cubicBezTo>
                <a:cubicBezTo>
                  <a:pt x="1203" y="4870"/>
                  <a:pt x="1203" y="4882"/>
                  <a:pt x="1191" y="4882"/>
                </a:cubicBezTo>
                <a:cubicBezTo>
                  <a:pt x="1168" y="4882"/>
                  <a:pt x="1168" y="4894"/>
                  <a:pt x="1156" y="4894"/>
                </a:cubicBezTo>
                <a:lnTo>
                  <a:pt x="1132" y="4930"/>
                </a:lnTo>
                <a:lnTo>
                  <a:pt x="1096" y="4954"/>
                </a:lnTo>
                <a:lnTo>
                  <a:pt x="1072" y="4989"/>
                </a:lnTo>
                <a:lnTo>
                  <a:pt x="1049" y="5001"/>
                </a:lnTo>
                <a:lnTo>
                  <a:pt x="1025" y="5025"/>
                </a:lnTo>
                <a:lnTo>
                  <a:pt x="1013" y="5049"/>
                </a:lnTo>
                <a:cubicBezTo>
                  <a:pt x="989" y="5049"/>
                  <a:pt x="989" y="5061"/>
                  <a:pt x="977" y="5061"/>
                </a:cubicBezTo>
                <a:lnTo>
                  <a:pt x="965" y="5073"/>
                </a:lnTo>
                <a:lnTo>
                  <a:pt x="953" y="5085"/>
                </a:lnTo>
                <a:lnTo>
                  <a:pt x="918" y="5120"/>
                </a:lnTo>
                <a:lnTo>
                  <a:pt x="906" y="5132"/>
                </a:lnTo>
                <a:cubicBezTo>
                  <a:pt x="691" y="5347"/>
                  <a:pt x="513" y="5561"/>
                  <a:pt x="382" y="5823"/>
                </a:cubicBezTo>
                <a:lnTo>
                  <a:pt x="382" y="5835"/>
                </a:lnTo>
                <a:cubicBezTo>
                  <a:pt x="370" y="5847"/>
                  <a:pt x="370" y="5859"/>
                  <a:pt x="358" y="5882"/>
                </a:cubicBezTo>
                <a:lnTo>
                  <a:pt x="334" y="5906"/>
                </a:lnTo>
                <a:cubicBezTo>
                  <a:pt x="334" y="5918"/>
                  <a:pt x="322" y="5942"/>
                  <a:pt x="322" y="5954"/>
                </a:cubicBezTo>
                <a:cubicBezTo>
                  <a:pt x="322" y="5966"/>
                  <a:pt x="310" y="5966"/>
                  <a:pt x="310" y="5978"/>
                </a:cubicBezTo>
                <a:cubicBezTo>
                  <a:pt x="310" y="6001"/>
                  <a:pt x="299" y="6013"/>
                  <a:pt x="299" y="6025"/>
                </a:cubicBezTo>
                <a:cubicBezTo>
                  <a:pt x="299" y="6037"/>
                  <a:pt x="275" y="6037"/>
                  <a:pt x="275" y="6061"/>
                </a:cubicBezTo>
                <a:cubicBezTo>
                  <a:pt x="275" y="6073"/>
                  <a:pt x="263" y="6085"/>
                  <a:pt x="263" y="6097"/>
                </a:cubicBezTo>
                <a:cubicBezTo>
                  <a:pt x="263" y="6120"/>
                  <a:pt x="251" y="6120"/>
                  <a:pt x="251" y="6132"/>
                </a:cubicBezTo>
                <a:cubicBezTo>
                  <a:pt x="251" y="6144"/>
                  <a:pt x="239" y="6156"/>
                  <a:pt x="239" y="6180"/>
                </a:cubicBezTo>
                <a:cubicBezTo>
                  <a:pt x="239" y="6192"/>
                  <a:pt x="239" y="6192"/>
                  <a:pt x="215" y="6204"/>
                </a:cubicBezTo>
                <a:cubicBezTo>
                  <a:pt x="215" y="6216"/>
                  <a:pt x="203" y="6240"/>
                  <a:pt x="203" y="6251"/>
                </a:cubicBezTo>
                <a:lnTo>
                  <a:pt x="191" y="6275"/>
                </a:lnTo>
                <a:cubicBezTo>
                  <a:pt x="179" y="6311"/>
                  <a:pt x="179" y="6323"/>
                  <a:pt x="156" y="6359"/>
                </a:cubicBezTo>
                <a:cubicBezTo>
                  <a:pt x="156" y="6382"/>
                  <a:pt x="144" y="6394"/>
                  <a:pt x="144" y="6430"/>
                </a:cubicBezTo>
                <a:lnTo>
                  <a:pt x="144" y="6442"/>
                </a:lnTo>
                <a:lnTo>
                  <a:pt x="144" y="6454"/>
                </a:lnTo>
                <a:cubicBezTo>
                  <a:pt x="144" y="6478"/>
                  <a:pt x="132" y="6490"/>
                  <a:pt x="132" y="6501"/>
                </a:cubicBezTo>
                <a:lnTo>
                  <a:pt x="132" y="6513"/>
                </a:lnTo>
                <a:lnTo>
                  <a:pt x="132" y="6537"/>
                </a:lnTo>
                <a:cubicBezTo>
                  <a:pt x="132" y="6549"/>
                  <a:pt x="132" y="6561"/>
                  <a:pt x="120" y="6573"/>
                </a:cubicBezTo>
                <a:lnTo>
                  <a:pt x="120" y="6609"/>
                </a:lnTo>
                <a:cubicBezTo>
                  <a:pt x="120" y="6621"/>
                  <a:pt x="120" y="6632"/>
                  <a:pt x="96" y="6656"/>
                </a:cubicBezTo>
                <a:lnTo>
                  <a:pt x="96" y="6680"/>
                </a:lnTo>
                <a:cubicBezTo>
                  <a:pt x="96" y="6692"/>
                  <a:pt x="96" y="6716"/>
                  <a:pt x="84" y="6728"/>
                </a:cubicBezTo>
                <a:lnTo>
                  <a:pt x="84" y="6751"/>
                </a:lnTo>
                <a:lnTo>
                  <a:pt x="84" y="6799"/>
                </a:lnTo>
                <a:lnTo>
                  <a:pt x="84" y="6811"/>
                </a:lnTo>
                <a:lnTo>
                  <a:pt x="84" y="6847"/>
                </a:lnTo>
                <a:lnTo>
                  <a:pt x="84" y="6894"/>
                </a:lnTo>
                <a:lnTo>
                  <a:pt x="84" y="6906"/>
                </a:lnTo>
                <a:lnTo>
                  <a:pt x="84" y="6930"/>
                </a:lnTo>
                <a:lnTo>
                  <a:pt x="84" y="6966"/>
                </a:lnTo>
                <a:lnTo>
                  <a:pt x="84" y="6978"/>
                </a:lnTo>
                <a:lnTo>
                  <a:pt x="84" y="6990"/>
                </a:lnTo>
                <a:lnTo>
                  <a:pt x="84" y="7049"/>
                </a:lnTo>
                <a:lnTo>
                  <a:pt x="84" y="7073"/>
                </a:lnTo>
                <a:lnTo>
                  <a:pt x="84" y="7085"/>
                </a:lnTo>
                <a:cubicBezTo>
                  <a:pt x="1" y="8704"/>
                  <a:pt x="1263" y="10109"/>
                  <a:pt x="2882" y="10180"/>
                </a:cubicBezTo>
                <a:lnTo>
                  <a:pt x="3037" y="10180"/>
                </a:lnTo>
                <a:cubicBezTo>
                  <a:pt x="3168" y="10180"/>
                  <a:pt x="3287" y="10169"/>
                  <a:pt x="3418" y="10145"/>
                </a:cubicBezTo>
                <a:lnTo>
                  <a:pt x="8335" y="10145"/>
                </a:lnTo>
                <a:cubicBezTo>
                  <a:pt x="8419" y="10145"/>
                  <a:pt x="8490" y="10073"/>
                  <a:pt x="8490" y="9990"/>
                </a:cubicBezTo>
                <a:lnTo>
                  <a:pt x="8490" y="9133"/>
                </a:lnTo>
                <a:lnTo>
                  <a:pt x="9776" y="9133"/>
                </a:lnTo>
                <a:cubicBezTo>
                  <a:pt x="9859" y="9133"/>
                  <a:pt x="9943" y="9061"/>
                  <a:pt x="9943" y="8978"/>
                </a:cubicBezTo>
                <a:lnTo>
                  <a:pt x="9824" y="2072"/>
                </a:lnTo>
                <a:lnTo>
                  <a:pt x="9824" y="2037"/>
                </a:lnTo>
                <a:lnTo>
                  <a:pt x="9824" y="2025"/>
                </a:lnTo>
                <a:cubicBezTo>
                  <a:pt x="9824" y="2025"/>
                  <a:pt x="9824" y="2013"/>
                  <a:pt x="9800" y="2013"/>
                </a:cubicBezTo>
                <a:cubicBezTo>
                  <a:pt x="9800" y="2013"/>
                  <a:pt x="9800" y="1989"/>
                  <a:pt x="9788" y="1989"/>
                </a:cubicBezTo>
                <a:lnTo>
                  <a:pt x="9776" y="1977"/>
                </a:lnTo>
                <a:lnTo>
                  <a:pt x="7835" y="36"/>
                </a:lnTo>
                <a:lnTo>
                  <a:pt x="7823" y="24"/>
                </a:lnTo>
                <a:lnTo>
                  <a:pt x="7811" y="13"/>
                </a:lnTo>
                <a:cubicBezTo>
                  <a:pt x="7811" y="13"/>
                  <a:pt x="7799" y="13"/>
                  <a:pt x="779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g3ddf879c79f_0_2096"/>
          <p:cNvSpPr txBox="1"/>
          <p:nvPr/>
        </p:nvSpPr>
        <p:spPr>
          <a:xfrm>
            <a:off x="254550" y="279525"/>
            <a:ext cx="86349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Methods Impact</a:t>
            </a:r>
            <a:endParaRPr b="1" sz="3200">
              <a:solidFill>
                <a:srgbClr val="FFFFFF"/>
              </a:solidFill>
              <a:latin typeface="Be Vietnam Pro"/>
              <a:ea typeface="Be Vietnam Pro"/>
              <a:cs typeface="Be Vietnam Pro"/>
              <a:sym typeface="Be Vietnam Pro"/>
            </a:endParaRPr>
          </a:p>
        </p:txBody>
      </p:sp>
      <p:sp>
        <p:nvSpPr>
          <p:cNvPr id="1286" name="Google Shape;1286;g3ddf879c79f_0_2096"/>
          <p:cNvSpPr txBox="1"/>
          <p:nvPr/>
        </p:nvSpPr>
        <p:spPr>
          <a:xfrm>
            <a:off x="633300" y="1728850"/>
            <a:ext cx="6191700" cy="1908600"/>
          </a:xfrm>
          <a:prstGeom prst="rect">
            <a:avLst/>
          </a:prstGeom>
          <a:noFill/>
          <a:ln>
            <a:noFill/>
          </a:ln>
        </p:spPr>
        <p:txBody>
          <a:bodyPr anchorCtr="0" anchor="t" bIns="91425" lIns="91425" spcFirstLastPara="1" rIns="91425" wrap="square" tIns="91425">
            <a:spAutoFit/>
          </a:bodyPr>
          <a:lstStyle/>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Lower barrier to TLA+</a:t>
            </a:r>
            <a:endParaRPr sz="2800">
              <a:solidFill>
                <a:schemeClr val="dk1"/>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Better communication</a:t>
            </a:r>
            <a:endParaRPr sz="2800">
              <a:solidFill>
                <a:schemeClr val="dk1"/>
              </a:solidFill>
              <a:latin typeface="League Spartan"/>
              <a:ea typeface="League Spartan"/>
              <a:cs typeface="League Spartan"/>
              <a:sym typeface="League Spartan"/>
            </a:endParaRPr>
          </a:p>
          <a:p>
            <a:pPr indent="0" lvl="0" marL="0" rtl="0" algn="just">
              <a:spcBef>
                <a:spcPts val="0"/>
              </a:spcBef>
              <a:spcAft>
                <a:spcPts val="0"/>
              </a:spcAft>
              <a:buNone/>
            </a:pPr>
            <a:r>
              <a:t/>
            </a:r>
            <a:endParaRPr sz="2800">
              <a:solidFill>
                <a:schemeClr val="dk1"/>
              </a:solidFill>
              <a:latin typeface="League Spartan"/>
              <a:ea typeface="League Spartan"/>
              <a:cs typeface="League Spartan"/>
              <a:sym typeface="League Spart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g3ddf879c79f_0_2114"/>
          <p:cNvSpPr txBox="1"/>
          <p:nvPr/>
        </p:nvSpPr>
        <p:spPr>
          <a:xfrm>
            <a:off x="1258650" y="106150"/>
            <a:ext cx="6626700" cy="5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FFFF"/>
                </a:solidFill>
                <a:latin typeface="Be Vietnam Pro"/>
                <a:ea typeface="Be Vietnam Pro"/>
                <a:cs typeface="Be Vietnam Pro"/>
                <a:sym typeface="Be Vietnam Pro"/>
              </a:rPr>
              <a:t>Guarantees</a:t>
            </a:r>
            <a:endParaRPr b="1" sz="3200">
              <a:solidFill>
                <a:srgbClr val="FFFFFF"/>
              </a:solidFill>
              <a:latin typeface="Be Vietnam Pro"/>
              <a:ea typeface="Be Vietnam Pro"/>
              <a:cs typeface="Be Vietnam Pro"/>
              <a:sym typeface="Be Vietnam Pro"/>
            </a:endParaRPr>
          </a:p>
        </p:txBody>
      </p:sp>
      <p:sp>
        <p:nvSpPr>
          <p:cNvPr id="1292" name="Google Shape;1292;g3ddf879c79f_0_2114"/>
          <p:cNvSpPr/>
          <p:nvPr/>
        </p:nvSpPr>
        <p:spPr>
          <a:xfrm>
            <a:off x="1680450" y="1177051"/>
            <a:ext cx="5403600" cy="3329100"/>
          </a:xfrm>
          <a:prstGeom prst="rect">
            <a:avLst/>
          </a:prstGeom>
          <a:solidFill>
            <a:srgbClr val="A80000"/>
          </a:solidFill>
          <a:ln cap="flat" cmpd="sng" w="10925">
            <a:solidFill>
              <a:srgbClr val="FFFFFF"/>
            </a:solidFill>
            <a:prstDash val="solid"/>
            <a:round/>
            <a:headEnd len="sm" w="sm" type="none"/>
            <a:tailEnd len="sm" w="sm" type="none"/>
          </a:ln>
        </p:spPr>
        <p:txBody>
          <a:bodyPr anchorCtr="0" anchor="ctr" bIns="104925" lIns="104925" spcFirstLastPara="1" rIns="104925" wrap="square" tIns="104925">
            <a:noAutofit/>
          </a:bodyPr>
          <a:lstStyle/>
          <a:p>
            <a:pPr indent="0" lvl="0" marL="0" rtl="0" algn="ctr">
              <a:spcBef>
                <a:spcPts val="0"/>
              </a:spcBef>
              <a:spcAft>
                <a:spcPts val="0"/>
              </a:spcAft>
              <a:buNone/>
            </a:pPr>
            <a:r>
              <a:t/>
            </a:r>
            <a:endParaRPr sz="1200">
              <a:solidFill>
                <a:srgbClr val="FFFFFF"/>
              </a:solidFill>
              <a:latin typeface="Be Vietnam Pro Medium"/>
              <a:ea typeface="Be Vietnam Pro Medium"/>
              <a:cs typeface="Be Vietnam Pro Medium"/>
              <a:sym typeface="Be Vietnam Pro Medium"/>
            </a:endParaRPr>
          </a:p>
        </p:txBody>
      </p:sp>
      <p:sp>
        <p:nvSpPr>
          <p:cNvPr id="1293" name="Google Shape;1293;g3ddf879c79f_0_2114"/>
          <p:cNvSpPr txBox="1"/>
          <p:nvPr/>
        </p:nvSpPr>
        <p:spPr>
          <a:xfrm>
            <a:off x="1680450" y="1177050"/>
            <a:ext cx="5783100" cy="3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League Spartan"/>
              <a:buChar char="❖"/>
            </a:pPr>
            <a:r>
              <a:rPr i="1" lang="en" sz="2800">
                <a:solidFill>
                  <a:schemeClr val="dk1"/>
                </a:solidFill>
                <a:latin typeface="League Spartan"/>
                <a:ea typeface="League Spartan"/>
                <a:cs typeface="League Spartan"/>
                <a:sym typeface="League Spartan"/>
              </a:rPr>
              <a:t>Less than 60 seconds per model</a:t>
            </a:r>
            <a:br>
              <a:rPr i="1" lang="en" sz="2800">
                <a:solidFill>
                  <a:schemeClr val="dk1"/>
                </a:solidFill>
                <a:latin typeface="League Spartan"/>
                <a:ea typeface="League Spartan"/>
                <a:cs typeface="League Spartan"/>
                <a:sym typeface="League Spartan"/>
              </a:rPr>
            </a:br>
            <a:endParaRPr i="1"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League Spartan"/>
              <a:buChar char="❖"/>
            </a:pPr>
            <a:r>
              <a:rPr i="1" lang="en" sz="2800">
                <a:solidFill>
                  <a:schemeClr val="dk1"/>
                </a:solidFill>
                <a:latin typeface="League Spartan"/>
                <a:ea typeface="League Spartan"/>
                <a:cs typeface="League Spartan"/>
                <a:sym typeface="League Spartan"/>
              </a:rPr>
              <a:t>Deterministic outputs</a:t>
            </a:r>
            <a:br>
              <a:rPr i="1" lang="en" sz="2800">
                <a:solidFill>
                  <a:schemeClr val="dk1"/>
                </a:solidFill>
                <a:latin typeface="League Spartan"/>
                <a:ea typeface="League Spartan"/>
                <a:cs typeface="League Spartan"/>
                <a:sym typeface="League Spartan"/>
              </a:rPr>
            </a:br>
            <a:endParaRPr i="1"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Be Vietnam Pro"/>
              <a:buChar char="❖"/>
            </a:pPr>
            <a:r>
              <a:rPr i="1" lang="en" sz="2800">
                <a:solidFill>
                  <a:schemeClr val="dk1"/>
                </a:solidFill>
                <a:latin typeface="League Spartan"/>
                <a:ea typeface="League Spartan"/>
                <a:cs typeface="League Spartan"/>
                <a:sym typeface="League Spartan"/>
              </a:rPr>
              <a:t>100% accuracy with verified PlusCal</a:t>
            </a:r>
            <a:br>
              <a:rPr b="1" i="1" lang="en" sz="2800">
                <a:solidFill>
                  <a:schemeClr val="dk1"/>
                </a:solidFill>
                <a:latin typeface="League Spartan"/>
                <a:ea typeface="League Spartan"/>
                <a:cs typeface="League Spartan"/>
                <a:sym typeface="League Spartan"/>
              </a:rPr>
            </a:br>
            <a:endParaRPr b="1" i="1" sz="2800">
              <a:solidFill>
                <a:schemeClr val="dk1"/>
              </a:solidFill>
              <a:latin typeface="League Spartan"/>
              <a:ea typeface="League Spartan"/>
              <a:cs typeface="League Spartan"/>
              <a:sym typeface="League Spart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g3ddf879c79f_0_2289"/>
          <p:cNvSpPr txBox="1"/>
          <p:nvPr/>
        </p:nvSpPr>
        <p:spPr>
          <a:xfrm>
            <a:off x="317955" y="2388730"/>
            <a:ext cx="2315700" cy="685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e Vietnam Pro Medium"/>
                <a:ea typeface="Be Vietnam Pro Medium"/>
                <a:cs typeface="Be Vietnam Pro Medium"/>
                <a:sym typeface="Be Vietnam Pro Medium"/>
              </a:rPr>
              <a:t>Unit Testing</a:t>
            </a:r>
            <a:endParaRPr sz="2200">
              <a:solidFill>
                <a:srgbClr val="FFFFFF"/>
              </a:solidFill>
              <a:latin typeface="Be Vietnam Pro Medium"/>
              <a:ea typeface="Be Vietnam Pro Medium"/>
              <a:cs typeface="Be Vietnam Pro Medium"/>
              <a:sym typeface="Be Vietnam Pro Medium"/>
            </a:endParaRPr>
          </a:p>
        </p:txBody>
      </p:sp>
      <p:sp>
        <p:nvSpPr>
          <p:cNvPr id="1299" name="Google Shape;1299;g3ddf879c79f_0_2289"/>
          <p:cNvSpPr txBox="1"/>
          <p:nvPr/>
        </p:nvSpPr>
        <p:spPr>
          <a:xfrm>
            <a:off x="3120475" y="2411350"/>
            <a:ext cx="2841300" cy="685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e Vietnam Pro Medium"/>
                <a:ea typeface="Be Vietnam Pro Medium"/>
                <a:cs typeface="Be Vietnam Pro Medium"/>
                <a:sym typeface="Be Vietnam Pro Medium"/>
              </a:rPr>
              <a:t>Integration Testing</a:t>
            </a:r>
            <a:endParaRPr sz="2200">
              <a:solidFill>
                <a:srgbClr val="FFFFFF"/>
              </a:solidFill>
              <a:latin typeface="Be Vietnam Pro Medium"/>
              <a:ea typeface="Be Vietnam Pro Medium"/>
              <a:cs typeface="Be Vietnam Pro Medium"/>
              <a:sym typeface="Be Vietnam Pro Medium"/>
            </a:endParaRPr>
          </a:p>
        </p:txBody>
      </p:sp>
      <p:sp>
        <p:nvSpPr>
          <p:cNvPr id="1300" name="Google Shape;1300;g3ddf879c79f_0_2289"/>
          <p:cNvSpPr txBox="1"/>
          <p:nvPr/>
        </p:nvSpPr>
        <p:spPr>
          <a:xfrm>
            <a:off x="161800" y="3244550"/>
            <a:ext cx="2628000" cy="17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Functions in Rust modules (parser, AST, codegen)</a:t>
            </a:r>
            <a:endParaRPr sz="1800">
              <a:solidFill>
                <a:srgbClr val="BAC8D3"/>
              </a:solidFill>
              <a:latin typeface="League Spartan"/>
              <a:ea typeface="League Spartan"/>
              <a:cs typeface="League Spartan"/>
              <a:sym typeface="League Spartan"/>
            </a:endParaRPr>
          </a:p>
        </p:txBody>
      </p:sp>
      <p:sp>
        <p:nvSpPr>
          <p:cNvPr id="1301" name="Google Shape;1301;g3ddf879c79f_0_2289"/>
          <p:cNvSpPr txBox="1"/>
          <p:nvPr/>
        </p:nvSpPr>
        <p:spPr>
          <a:xfrm>
            <a:off x="3364125" y="3244544"/>
            <a:ext cx="2315700" cy="17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Full Pipeline (from TLA+ to PDF)</a:t>
            </a:r>
            <a:endParaRPr sz="1800">
              <a:solidFill>
                <a:srgbClr val="BAC8D3"/>
              </a:solidFill>
              <a:latin typeface="League Spartan"/>
              <a:ea typeface="League Spartan"/>
              <a:cs typeface="League Spartan"/>
              <a:sym typeface="League Spartan"/>
            </a:endParaRPr>
          </a:p>
        </p:txBody>
      </p:sp>
      <p:sp>
        <p:nvSpPr>
          <p:cNvPr id="1302" name="Google Shape;1302;g3ddf879c79f_0_2289"/>
          <p:cNvSpPr txBox="1"/>
          <p:nvPr/>
        </p:nvSpPr>
        <p:spPr>
          <a:xfrm>
            <a:off x="6576689" y="3244546"/>
            <a:ext cx="2315700" cy="17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BAC8D3"/>
                </a:solidFill>
                <a:latin typeface="League Spartan"/>
                <a:ea typeface="League Spartan"/>
                <a:cs typeface="League Spartan"/>
                <a:sym typeface="League Spartan"/>
              </a:rPr>
              <a:t>Visual Studio Code workflow</a:t>
            </a:r>
            <a:endParaRPr sz="1800">
              <a:solidFill>
                <a:srgbClr val="BAC8D3"/>
              </a:solidFill>
              <a:latin typeface="League Spartan"/>
              <a:ea typeface="League Spartan"/>
              <a:cs typeface="League Spartan"/>
              <a:sym typeface="League Spartan"/>
            </a:endParaRPr>
          </a:p>
        </p:txBody>
      </p:sp>
      <p:sp>
        <p:nvSpPr>
          <p:cNvPr id="1303" name="Google Shape;1303;g3ddf879c79f_0_2289"/>
          <p:cNvSpPr txBox="1"/>
          <p:nvPr/>
        </p:nvSpPr>
        <p:spPr>
          <a:xfrm>
            <a:off x="6448600" y="2411350"/>
            <a:ext cx="2571900" cy="685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Be Vietnam Pro Medium"/>
                <a:ea typeface="Be Vietnam Pro Medium"/>
                <a:cs typeface="Be Vietnam Pro Medium"/>
                <a:sym typeface="Be Vietnam Pro Medium"/>
              </a:rPr>
              <a:t>Usability Testing</a:t>
            </a:r>
            <a:endParaRPr sz="2200">
              <a:solidFill>
                <a:srgbClr val="FFFFFF"/>
              </a:solidFill>
              <a:latin typeface="Be Vietnam Pro Medium"/>
              <a:ea typeface="Be Vietnam Pro Medium"/>
              <a:cs typeface="Be Vietnam Pro Medium"/>
              <a:sym typeface="Be Vietnam Pro Medium"/>
            </a:endParaRPr>
          </a:p>
        </p:txBody>
      </p:sp>
      <p:sp>
        <p:nvSpPr>
          <p:cNvPr id="1304" name="Google Shape;1304;g3ddf879c79f_0_2289"/>
          <p:cNvSpPr/>
          <p:nvPr/>
        </p:nvSpPr>
        <p:spPr>
          <a:xfrm>
            <a:off x="1069611" y="1568955"/>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1305" name="Google Shape;1305;g3ddf879c79f_0_2289"/>
          <p:cNvSpPr/>
          <p:nvPr/>
        </p:nvSpPr>
        <p:spPr>
          <a:xfrm>
            <a:off x="4115781" y="1568955"/>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1306" name="Google Shape;1306;g3ddf879c79f_0_2289"/>
          <p:cNvSpPr/>
          <p:nvPr/>
        </p:nvSpPr>
        <p:spPr>
          <a:xfrm>
            <a:off x="7328345" y="1568955"/>
            <a:ext cx="812400" cy="812400"/>
          </a:xfrm>
          <a:prstGeom prst="roundRect">
            <a:avLst>
              <a:gd fmla="val 16667"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ague Spartan"/>
              <a:ea typeface="League Spartan"/>
              <a:cs typeface="League Spartan"/>
              <a:sym typeface="League Spartan"/>
            </a:endParaRPr>
          </a:p>
        </p:txBody>
      </p:sp>
      <p:sp>
        <p:nvSpPr>
          <p:cNvPr id="1307" name="Google Shape;1307;g3ddf879c79f_0_2289"/>
          <p:cNvSpPr/>
          <p:nvPr/>
        </p:nvSpPr>
        <p:spPr>
          <a:xfrm>
            <a:off x="4228388" y="1662413"/>
            <a:ext cx="587178" cy="625463"/>
          </a:xfrm>
          <a:custGeom>
            <a:rect b="b" l="l" r="r" t="t"/>
            <a:pathLst>
              <a:path extrusionOk="0" h="11573" w="11574">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8" name="Google Shape;1308;g3ddf879c79f_0_2289"/>
          <p:cNvGrpSpPr/>
          <p:nvPr/>
        </p:nvGrpSpPr>
        <p:grpSpPr>
          <a:xfrm>
            <a:off x="7489260" y="1662396"/>
            <a:ext cx="489162" cy="625456"/>
            <a:chOff x="4899999" y="2882095"/>
            <a:chExt cx="271244" cy="346801"/>
          </a:xfrm>
        </p:grpSpPr>
        <p:sp>
          <p:nvSpPr>
            <p:cNvPr id="1309" name="Google Shape;1309;g3ddf879c79f_0_228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0" name="Google Shape;1310;g3ddf879c79f_0_228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1" name="Google Shape;1311;g3ddf879c79f_0_228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2" name="Google Shape;1312;g3ddf879c79f_0_228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3" name="Google Shape;1313;g3ddf879c79f_0_228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4" name="Google Shape;1314;g3ddf879c79f_0_228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5" name="Google Shape;1315;g3ddf879c79f_0_228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6" name="Google Shape;1316;g3ddf879c79f_0_228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7" name="Google Shape;1317;g3ddf879c79f_0_228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sp>
          <p:nvSpPr>
            <p:cNvPr id="1318" name="Google Shape;1318;g3ddf879c79f_0_228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164875" lIns="164875" spcFirstLastPara="1" rIns="164875" wrap="square" tIns="164875">
              <a:noAutofit/>
            </a:bodyPr>
            <a:lstStyle/>
            <a:p>
              <a:pPr indent="0" lvl="0" marL="0" rtl="0" algn="l">
                <a:spcBef>
                  <a:spcPts val="0"/>
                </a:spcBef>
                <a:spcAft>
                  <a:spcPts val="0"/>
                </a:spcAft>
                <a:buNone/>
              </a:pPr>
              <a:r>
                <a:t/>
              </a:r>
              <a:endParaRPr/>
            </a:p>
          </p:txBody>
        </p:sp>
      </p:grpSp>
      <p:grpSp>
        <p:nvGrpSpPr>
          <p:cNvPr id="1319" name="Google Shape;1319;g3ddf879c79f_0_2289"/>
          <p:cNvGrpSpPr/>
          <p:nvPr/>
        </p:nvGrpSpPr>
        <p:grpSpPr>
          <a:xfrm>
            <a:off x="1182217" y="1683188"/>
            <a:ext cx="587164" cy="583918"/>
            <a:chOff x="3527780" y="2885263"/>
            <a:chExt cx="347435" cy="345534"/>
          </a:xfrm>
        </p:grpSpPr>
        <p:sp>
          <p:nvSpPr>
            <p:cNvPr id="1320" name="Google Shape;1320;g3ddf879c79f_0_2289"/>
            <p:cNvSpPr/>
            <p:nvPr/>
          </p:nvSpPr>
          <p:spPr>
            <a:xfrm>
              <a:off x="3527780" y="2885263"/>
              <a:ext cx="347435" cy="345534"/>
            </a:xfrm>
            <a:custGeom>
              <a:rect b="b" l="l" r="r" t="t"/>
              <a:pathLst>
                <a:path extrusionOk="0" h="10907" w="10967">
                  <a:moveTo>
                    <a:pt x="3751" y="298"/>
                  </a:moveTo>
                  <a:cubicBezTo>
                    <a:pt x="3811" y="298"/>
                    <a:pt x="3847" y="345"/>
                    <a:pt x="3847" y="405"/>
                  </a:cubicBezTo>
                  <a:cubicBezTo>
                    <a:pt x="3847" y="464"/>
                    <a:pt x="3811" y="512"/>
                    <a:pt x="3751" y="512"/>
                  </a:cubicBezTo>
                  <a:cubicBezTo>
                    <a:pt x="3692" y="512"/>
                    <a:pt x="3644" y="464"/>
                    <a:pt x="3644" y="405"/>
                  </a:cubicBezTo>
                  <a:cubicBezTo>
                    <a:pt x="3656" y="345"/>
                    <a:pt x="3704" y="298"/>
                    <a:pt x="3751" y="298"/>
                  </a:cubicBezTo>
                  <a:close/>
                  <a:moveTo>
                    <a:pt x="5490" y="298"/>
                  </a:moveTo>
                  <a:cubicBezTo>
                    <a:pt x="5549" y="298"/>
                    <a:pt x="5597" y="345"/>
                    <a:pt x="5597" y="405"/>
                  </a:cubicBezTo>
                  <a:cubicBezTo>
                    <a:pt x="5597" y="464"/>
                    <a:pt x="5549" y="512"/>
                    <a:pt x="5490" y="512"/>
                  </a:cubicBezTo>
                  <a:cubicBezTo>
                    <a:pt x="5430" y="512"/>
                    <a:pt x="5382" y="464"/>
                    <a:pt x="5382" y="405"/>
                  </a:cubicBezTo>
                  <a:cubicBezTo>
                    <a:pt x="5382" y="345"/>
                    <a:pt x="5430" y="298"/>
                    <a:pt x="5490" y="298"/>
                  </a:cubicBezTo>
                  <a:close/>
                  <a:moveTo>
                    <a:pt x="7216" y="298"/>
                  </a:moveTo>
                  <a:cubicBezTo>
                    <a:pt x="7276" y="298"/>
                    <a:pt x="7323" y="345"/>
                    <a:pt x="7323" y="405"/>
                  </a:cubicBezTo>
                  <a:cubicBezTo>
                    <a:pt x="7323" y="464"/>
                    <a:pt x="7276" y="512"/>
                    <a:pt x="7216" y="512"/>
                  </a:cubicBezTo>
                  <a:cubicBezTo>
                    <a:pt x="7156" y="512"/>
                    <a:pt x="7109" y="464"/>
                    <a:pt x="7109" y="405"/>
                  </a:cubicBezTo>
                  <a:cubicBezTo>
                    <a:pt x="7109" y="345"/>
                    <a:pt x="7156" y="298"/>
                    <a:pt x="7216" y="298"/>
                  </a:cubicBezTo>
                  <a:close/>
                  <a:moveTo>
                    <a:pt x="394" y="3632"/>
                  </a:moveTo>
                  <a:cubicBezTo>
                    <a:pt x="453" y="3632"/>
                    <a:pt x="501" y="3679"/>
                    <a:pt x="501" y="3739"/>
                  </a:cubicBezTo>
                  <a:cubicBezTo>
                    <a:pt x="501" y="3798"/>
                    <a:pt x="453" y="3846"/>
                    <a:pt x="394" y="3846"/>
                  </a:cubicBezTo>
                  <a:cubicBezTo>
                    <a:pt x="334" y="3846"/>
                    <a:pt x="287" y="3798"/>
                    <a:pt x="287" y="3739"/>
                  </a:cubicBezTo>
                  <a:cubicBezTo>
                    <a:pt x="287" y="3679"/>
                    <a:pt x="334" y="3632"/>
                    <a:pt x="394" y="3632"/>
                  </a:cubicBezTo>
                  <a:close/>
                  <a:moveTo>
                    <a:pt x="10562" y="3655"/>
                  </a:moveTo>
                  <a:cubicBezTo>
                    <a:pt x="10621" y="3655"/>
                    <a:pt x="10669" y="3691"/>
                    <a:pt x="10669" y="3763"/>
                  </a:cubicBezTo>
                  <a:cubicBezTo>
                    <a:pt x="10669" y="3822"/>
                    <a:pt x="10621" y="3858"/>
                    <a:pt x="10562" y="3858"/>
                  </a:cubicBezTo>
                  <a:cubicBezTo>
                    <a:pt x="10502" y="3858"/>
                    <a:pt x="10454" y="3822"/>
                    <a:pt x="10454" y="3763"/>
                  </a:cubicBezTo>
                  <a:cubicBezTo>
                    <a:pt x="10454" y="3691"/>
                    <a:pt x="10502" y="3655"/>
                    <a:pt x="10562" y="3655"/>
                  </a:cubicBezTo>
                  <a:close/>
                  <a:moveTo>
                    <a:pt x="394" y="5382"/>
                  </a:moveTo>
                  <a:cubicBezTo>
                    <a:pt x="453" y="5382"/>
                    <a:pt x="501" y="5417"/>
                    <a:pt x="501" y="5477"/>
                  </a:cubicBezTo>
                  <a:cubicBezTo>
                    <a:pt x="501" y="5548"/>
                    <a:pt x="453" y="5584"/>
                    <a:pt x="394" y="5584"/>
                  </a:cubicBezTo>
                  <a:cubicBezTo>
                    <a:pt x="334" y="5584"/>
                    <a:pt x="287" y="5548"/>
                    <a:pt x="287" y="5477"/>
                  </a:cubicBezTo>
                  <a:cubicBezTo>
                    <a:pt x="287" y="5417"/>
                    <a:pt x="334" y="5382"/>
                    <a:pt x="394" y="5382"/>
                  </a:cubicBezTo>
                  <a:close/>
                  <a:moveTo>
                    <a:pt x="10562" y="5382"/>
                  </a:moveTo>
                  <a:cubicBezTo>
                    <a:pt x="10621" y="5382"/>
                    <a:pt x="10669" y="5429"/>
                    <a:pt x="10669" y="5489"/>
                  </a:cubicBezTo>
                  <a:cubicBezTo>
                    <a:pt x="10669" y="5548"/>
                    <a:pt x="10621" y="5584"/>
                    <a:pt x="10562" y="5584"/>
                  </a:cubicBezTo>
                  <a:cubicBezTo>
                    <a:pt x="10502" y="5584"/>
                    <a:pt x="10454" y="5548"/>
                    <a:pt x="10454" y="5489"/>
                  </a:cubicBezTo>
                  <a:cubicBezTo>
                    <a:pt x="10454" y="5429"/>
                    <a:pt x="10502" y="5382"/>
                    <a:pt x="10562" y="5382"/>
                  </a:cubicBezTo>
                  <a:close/>
                  <a:moveTo>
                    <a:pt x="394" y="7108"/>
                  </a:moveTo>
                  <a:cubicBezTo>
                    <a:pt x="453" y="7108"/>
                    <a:pt x="501" y="7144"/>
                    <a:pt x="501" y="7215"/>
                  </a:cubicBezTo>
                  <a:cubicBezTo>
                    <a:pt x="501" y="7275"/>
                    <a:pt x="453" y="7311"/>
                    <a:pt x="394" y="7311"/>
                  </a:cubicBezTo>
                  <a:cubicBezTo>
                    <a:pt x="334" y="7311"/>
                    <a:pt x="287" y="7275"/>
                    <a:pt x="287" y="7215"/>
                  </a:cubicBezTo>
                  <a:cubicBezTo>
                    <a:pt x="287" y="7144"/>
                    <a:pt x="334" y="7108"/>
                    <a:pt x="394" y="7108"/>
                  </a:cubicBezTo>
                  <a:close/>
                  <a:moveTo>
                    <a:pt x="10562" y="7120"/>
                  </a:moveTo>
                  <a:cubicBezTo>
                    <a:pt x="10621" y="7120"/>
                    <a:pt x="10669" y="7168"/>
                    <a:pt x="10669" y="7227"/>
                  </a:cubicBezTo>
                  <a:cubicBezTo>
                    <a:pt x="10669" y="7287"/>
                    <a:pt x="10621" y="7334"/>
                    <a:pt x="10562" y="7334"/>
                  </a:cubicBezTo>
                  <a:cubicBezTo>
                    <a:pt x="10502" y="7334"/>
                    <a:pt x="10454" y="7287"/>
                    <a:pt x="10454" y="7227"/>
                  </a:cubicBezTo>
                  <a:cubicBezTo>
                    <a:pt x="10454" y="7168"/>
                    <a:pt x="10502" y="7120"/>
                    <a:pt x="10562" y="7120"/>
                  </a:cubicBezTo>
                  <a:close/>
                  <a:moveTo>
                    <a:pt x="3751" y="10454"/>
                  </a:moveTo>
                  <a:cubicBezTo>
                    <a:pt x="3811" y="10454"/>
                    <a:pt x="3847" y="10501"/>
                    <a:pt x="3847" y="10561"/>
                  </a:cubicBezTo>
                  <a:cubicBezTo>
                    <a:pt x="3847" y="10621"/>
                    <a:pt x="3811" y="10668"/>
                    <a:pt x="3751" y="10668"/>
                  </a:cubicBezTo>
                  <a:cubicBezTo>
                    <a:pt x="3692" y="10668"/>
                    <a:pt x="3644" y="10621"/>
                    <a:pt x="3644" y="10561"/>
                  </a:cubicBezTo>
                  <a:cubicBezTo>
                    <a:pt x="3644" y="10501"/>
                    <a:pt x="3680" y="10454"/>
                    <a:pt x="3751" y="10454"/>
                  </a:cubicBezTo>
                  <a:close/>
                  <a:moveTo>
                    <a:pt x="5490" y="10454"/>
                  </a:moveTo>
                  <a:cubicBezTo>
                    <a:pt x="5549" y="10454"/>
                    <a:pt x="5597" y="10501"/>
                    <a:pt x="5597" y="10561"/>
                  </a:cubicBezTo>
                  <a:cubicBezTo>
                    <a:pt x="5597" y="10621"/>
                    <a:pt x="5537" y="10668"/>
                    <a:pt x="5490" y="10668"/>
                  </a:cubicBezTo>
                  <a:cubicBezTo>
                    <a:pt x="5430" y="10668"/>
                    <a:pt x="5382" y="10621"/>
                    <a:pt x="5382" y="10561"/>
                  </a:cubicBezTo>
                  <a:cubicBezTo>
                    <a:pt x="5382" y="10501"/>
                    <a:pt x="5430" y="10454"/>
                    <a:pt x="5490" y="10454"/>
                  </a:cubicBezTo>
                  <a:close/>
                  <a:moveTo>
                    <a:pt x="7216" y="10454"/>
                  </a:moveTo>
                  <a:cubicBezTo>
                    <a:pt x="7276" y="10454"/>
                    <a:pt x="7323" y="10501"/>
                    <a:pt x="7323" y="10561"/>
                  </a:cubicBezTo>
                  <a:cubicBezTo>
                    <a:pt x="7323" y="10621"/>
                    <a:pt x="7276" y="10668"/>
                    <a:pt x="7216" y="10668"/>
                  </a:cubicBezTo>
                  <a:cubicBezTo>
                    <a:pt x="7156" y="10668"/>
                    <a:pt x="7109" y="10621"/>
                    <a:pt x="7109" y="10561"/>
                  </a:cubicBezTo>
                  <a:cubicBezTo>
                    <a:pt x="7109" y="10501"/>
                    <a:pt x="7156" y="10454"/>
                    <a:pt x="7216" y="10454"/>
                  </a:cubicBezTo>
                  <a:close/>
                  <a:moveTo>
                    <a:pt x="3811" y="0"/>
                  </a:moveTo>
                  <a:cubicBezTo>
                    <a:pt x="3561" y="0"/>
                    <a:pt x="3394" y="203"/>
                    <a:pt x="3394" y="417"/>
                  </a:cubicBezTo>
                  <a:cubicBezTo>
                    <a:pt x="3394" y="595"/>
                    <a:pt x="3489" y="750"/>
                    <a:pt x="3656" y="810"/>
                  </a:cubicBezTo>
                  <a:lnTo>
                    <a:pt x="3656" y="1738"/>
                  </a:lnTo>
                  <a:lnTo>
                    <a:pt x="1965" y="1738"/>
                  </a:lnTo>
                  <a:cubicBezTo>
                    <a:pt x="1870" y="1738"/>
                    <a:pt x="1799" y="1810"/>
                    <a:pt x="1799" y="1893"/>
                  </a:cubicBezTo>
                  <a:lnTo>
                    <a:pt x="1799" y="3596"/>
                  </a:lnTo>
                  <a:lnTo>
                    <a:pt x="799" y="3596"/>
                  </a:lnTo>
                  <a:cubicBezTo>
                    <a:pt x="739" y="3441"/>
                    <a:pt x="596" y="3322"/>
                    <a:pt x="418" y="3322"/>
                  </a:cubicBezTo>
                  <a:cubicBezTo>
                    <a:pt x="179" y="3322"/>
                    <a:pt x="1" y="3524"/>
                    <a:pt x="1" y="3739"/>
                  </a:cubicBezTo>
                  <a:cubicBezTo>
                    <a:pt x="1" y="3977"/>
                    <a:pt x="191" y="4155"/>
                    <a:pt x="418" y="4155"/>
                  </a:cubicBezTo>
                  <a:cubicBezTo>
                    <a:pt x="596" y="4155"/>
                    <a:pt x="739" y="4048"/>
                    <a:pt x="799" y="3893"/>
                  </a:cubicBezTo>
                  <a:lnTo>
                    <a:pt x="1727" y="3893"/>
                  </a:lnTo>
                  <a:lnTo>
                    <a:pt x="1727" y="5310"/>
                  </a:lnTo>
                  <a:lnTo>
                    <a:pt x="799" y="5310"/>
                  </a:lnTo>
                  <a:cubicBezTo>
                    <a:pt x="739" y="5156"/>
                    <a:pt x="596" y="5036"/>
                    <a:pt x="418" y="5036"/>
                  </a:cubicBezTo>
                  <a:cubicBezTo>
                    <a:pt x="179" y="5036"/>
                    <a:pt x="1" y="5227"/>
                    <a:pt x="1" y="5453"/>
                  </a:cubicBezTo>
                  <a:cubicBezTo>
                    <a:pt x="1" y="5691"/>
                    <a:pt x="191" y="5870"/>
                    <a:pt x="418" y="5870"/>
                  </a:cubicBezTo>
                  <a:cubicBezTo>
                    <a:pt x="596" y="5870"/>
                    <a:pt x="739" y="5763"/>
                    <a:pt x="799" y="5608"/>
                  </a:cubicBezTo>
                  <a:lnTo>
                    <a:pt x="1727" y="5608"/>
                  </a:lnTo>
                  <a:lnTo>
                    <a:pt x="1727" y="7013"/>
                  </a:lnTo>
                  <a:lnTo>
                    <a:pt x="799" y="7013"/>
                  </a:lnTo>
                  <a:cubicBezTo>
                    <a:pt x="739" y="6870"/>
                    <a:pt x="596" y="6751"/>
                    <a:pt x="418" y="6751"/>
                  </a:cubicBezTo>
                  <a:cubicBezTo>
                    <a:pt x="179" y="6751"/>
                    <a:pt x="1" y="6941"/>
                    <a:pt x="1" y="7168"/>
                  </a:cubicBezTo>
                  <a:cubicBezTo>
                    <a:pt x="1" y="7406"/>
                    <a:pt x="191" y="7584"/>
                    <a:pt x="418" y="7584"/>
                  </a:cubicBezTo>
                  <a:cubicBezTo>
                    <a:pt x="596" y="7584"/>
                    <a:pt x="739" y="7477"/>
                    <a:pt x="799" y="7311"/>
                  </a:cubicBezTo>
                  <a:lnTo>
                    <a:pt x="1727" y="7311"/>
                  </a:lnTo>
                  <a:lnTo>
                    <a:pt x="1727" y="9013"/>
                  </a:lnTo>
                  <a:cubicBezTo>
                    <a:pt x="1727" y="9097"/>
                    <a:pt x="1799" y="9180"/>
                    <a:pt x="1882" y="9180"/>
                  </a:cubicBezTo>
                  <a:lnTo>
                    <a:pt x="3585" y="9180"/>
                  </a:lnTo>
                  <a:lnTo>
                    <a:pt x="3585" y="10097"/>
                  </a:lnTo>
                  <a:cubicBezTo>
                    <a:pt x="3430" y="10156"/>
                    <a:pt x="3311" y="10311"/>
                    <a:pt x="3311" y="10490"/>
                  </a:cubicBezTo>
                  <a:cubicBezTo>
                    <a:pt x="3311" y="10728"/>
                    <a:pt x="3513" y="10906"/>
                    <a:pt x="3727" y="10906"/>
                  </a:cubicBezTo>
                  <a:cubicBezTo>
                    <a:pt x="3966" y="10906"/>
                    <a:pt x="4144" y="10704"/>
                    <a:pt x="4144" y="10490"/>
                  </a:cubicBezTo>
                  <a:cubicBezTo>
                    <a:pt x="4144" y="10311"/>
                    <a:pt x="4049" y="10156"/>
                    <a:pt x="3882" y="10097"/>
                  </a:cubicBezTo>
                  <a:lnTo>
                    <a:pt x="3882" y="9180"/>
                  </a:lnTo>
                  <a:lnTo>
                    <a:pt x="5299" y="9180"/>
                  </a:lnTo>
                  <a:lnTo>
                    <a:pt x="5299" y="10097"/>
                  </a:lnTo>
                  <a:cubicBezTo>
                    <a:pt x="5144" y="10156"/>
                    <a:pt x="5025" y="10311"/>
                    <a:pt x="5025" y="10490"/>
                  </a:cubicBezTo>
                  <a:cubicBezTo>
                    <a:pt x="5025" y="10728"/>
                    <a:pt x="5216" y="10906"/>
                    <a:pt x="5442" y="10906"/>
                  </a:cubicBezTo>
                  <a:cubicBezTo>
                    <a:pt x="5680" y="10906"/>
                    <a:pt x="5859" y="10704"/>
                    <a:pt x="5859" y="10490"/>
                  </a:cubicBezTo>
                  <a:cubicBezTo>
                    <a:pt x="5859" y="10311"/>
                    <a:pt x="5752" y="10156"/>
                    <a:pt x="5597" y="10097"/>
                  </a:cubicBezTo>
                  <a:lnTo>
                    <a:pt x="5597" y="9180"/>
                  </a:lnTo>
                  <a:lnTo>
                    <a:pt x="7002" y="9180"/>
                  </a:lnTo>
                  <a:lnTo>
                    <a:pt x="7002" y="10097"/>
                  </a:lnTo>
                  <a:cubicBezTo>
                    <a:pt x="6859" y="10156"/>
                    <a:pt x="6740" y="10311"/>
                    <a:pt x="6740" y="10490"/>
                  </a:cubicBezTo>
                  <a:cubicBezTo>
                    <a:pt x="6740" y="10728"/>
                    <a:pt x="6930" y="10906"/>
                    <a:pt x="7156" y="10906"/>
                  </a:cubicBezTo>
                  <a:cubicBezTo>
                    <a:pt x="7383" y="10906"/>
                    <a:pt x="7573" y="10704"/>
                    <a:pt x="7573" y="10490"/>
                  </a:cubicBezTo>
                  <a:cubicBezTo>
                    <a:pt x="7573" y="10311"/>
                    <a:pt x="7466" y="10156"/>
                    <a:pt x="7299" y="10097"/>
                  </a:cubicBezTo>
                  <a:lnTo>
                    <a:pt x="7299" y="9180"/>
                  </a:lnTo>
                  <a:lnTo>
                    <a:pt x="9002" y="9180"/>
                  </a:lnTo>
                  <a:cubicBezTo>
                    <a:pt x="9085" y="9180"/>
                    <a:pt x="9169" y="9097"/>
                    <a:pt x="9169" y="9013"/>
                  </a:cubicBezTo>
                  <a:lnTo>
                    <a:pt x="9169" y="7311"/>
                  </a:lnTo>
                  <a:lnTo>
                    <a:pt x="10085" y="7311"/>
                  </a:lnTo>
                  <a:cubicBezTo>
                    <a:pt x="10145" y="7465"/>
                    <a:pt x="10300" y="7584"/>
                    <a:pt x="10478" y="7584"/>
                  </a:cubicBezTo>
                  <a:cubicBezTo>
                    <a:pt x="10716" y="7584"/>
                    <a:pt x="10895" y="7394"/>
                    <a:pt x="10895" y="7168"/>
                  </a:cubicBezTo>
                  <a:cubicBezTo>
                    <a:pt x="10895" y="6930"/>
                    <a:pt x="10693" y="6751"/>
                    <a:pt x="10478" y="6751"/>
                  </a:cubicBezTo>
                  <a:cubicBezTo>
                    <a:pt x="10300" y="6751"/>
                    <a:pt x="10145" y="6858"/>
                    <a:pt x="10085" y="7013"/>
                  </a:cubicBezTo>
                  <a:lnTo>
                    <a:pt x="9169" y="7013"/>
                  </a:lnTo>
                  <a:lnTo>
                    <a:pt x="9240" y="5644"/>
                  </a:lnTo>
                  <a:lnTo>
                    <a:pt x="10157" y="5644"/>
                  </a:lnTo>
                  <a:cubicBezTo>
                    <a:pt x="10216" y="5798"/>
                    <a:pt x="10371" y="5918"/>
                    <a:pt x="10550" y="5918"/>
                  </a:cubicBezTo>
                  <a:cubicBezTo>
                    <a:pt x="10788" y="5918"/>
                    <a:pt x="10966" y="5727"/>
                    <a:pt x="10966" y="5501"/>
                  </a:cubicBezTo>
                  <a:cubicBezTo>
                    <a:pt x="10966" y="5263"/>
                    <a:pt x="10776" y="5084"/>
                    <a:pt x="10550" y="5084"/>
                  </a:cubicBezTo>
                  <a:cubicBezTo>
                    <a:pt x="10371" y="5084"/>
                    <a:pt x="10216" y="5191"/>
                    <a:pt x="10157" y="5346"/>
                  </a:cubicBezTo>
                  <a:lnTo>
                    <a:pt x="9240" y="5346"/>
                  </a:lnTo>
                  <a:lnTo>
                    <a:pt x="9240" y="3905"/>
                  </a:lnTo>
                  <a:lnTo>
                    <a:pt x="10157" y="3905"/>
                  </a:lnTo>
                  <a:cubicBezTo>
                    <a:pt x="10216" y="4060"/>
                    <a:pt x="10371" y="4179"/>
                    <a:pt x="10550" y="4179"/>
                  </a:cubicBezTo>
                  <a:cubicBezTo>
                    <a:pt x="10788" y="4179"/>
                    <a:pt x="10966" y="3977"/>
                    <a:pt x="10966" y="3763"/>
                  </a:cubicBezTo>
                  <a:cubicBezTo>
                    <a:pt x="10966" y="3524"/>
                    <a:pt x="10776" y="3346"/>
                    <a:pt x="10550" y="3346"/>
                  </a:cubicBezTo>
                  <a:cubicBezTo>
                    <a:pt x="10371" y="3346"/>
                    <a:pt x="10216" y="3441"/>
                    <a:pt x="10157" y="3608"/>
                  </a:cubicBezTo>
                  <a:lnTo>
                    <a:pt x="9240" y="3608"/>
                  </a:lnTo>
                  <a:lnTo>
                    <a:pt x="9240" y="1917"/>
                  </a:lnTo>
                  <a:cubicBezTo>
                    <a:pt x="9240" y="1822"/>
                    <a:pt x="9169" y="1750"/>
                    <a:pt x="9073" y="1750"/>
                  </a:cubicBezTo>
                  <a:lnTo>
                    <a:pt x="8395" y="1750"/>
                  </a:lnTo>
                  <a:cubicBezTo>
                    <a:pt x="8299" y="1750"/>
                    <a:pt x="8228" y="1822"/>
                    <a:pt x="8228" y="1917"/>
                  </a:cubicBezTo>
                  <a:cubicBezTo>
                    <a:pt x="8228" y="2000"/>
                    <a:pt x="8299" y="2072"/>
                    <a:pt x="8395" y="2072"/>
                  </a:cubicBezTo>
                  <a:lnTo>
                    <a:pt x="8930" y="2072"/>
                  </a:lnTo>
                  <a:lnTo>
                    <a:pt x="8930" y="3763"/>
                  </a:lnTo>
                  <a:lnTo>
                    <a:pt x="8930" y="5489"/>
                  </a:lnTo>
                  <a:lnTo>
                    <a:pt x="8930" y="7215"/>
                  </a:lnTo>
                  <a:lnTo>
                    <a:pt x="8930" y="8906"/>
                  </a:lnTo>
                  <a:lnTo>
                    <a:pt x="2049" y="8906"/>
                  </a:lnTo>
                  <a:lnTo>
                    <a:pt x="2049" y="7215"/>
                  </a:lnTo>
                  <a:lnTo>
                    <a:pt x="2049" y="5489"/>
                  </a:lnTo>
                  <a:lnTo>
                    <a:pt x="2049" y="3763"/>
                  </a:lnTo>
                  <a:lnTo>
                    <a:pt x="2049" y="2060"/>
                  </a:lnTo>
                  <a:lnTo>
                    <a:pt x="7752" y="2060"/>
                  </a:lnTo>
                  <a:cubicBezTo>
                    <a:pt x="7835" y="2060"/>
                    <a:pt x="7918" y="1988"/>
                    <a:pt x="7918" y="1893"/>
                  </a:cubicBezTo>
                  <a:cubicBezTo>
                    <a:pt x="7918" y="1810"/>
                    <a:pt x="7835" y="1738"/>
                    <a:pt x="7752" y="1738"/>
                  </a:cubicBezTo>
                  <a:lnTo>
                    <a:pt x="7383" y="1738"/>
                  </a:lnTo>
                  <a:lnTo>
                    <a:pt x="7383" y="810"/>
                  </a:lnTo>
                  <a:cubicBezTo>
                    <a:pt x="7526" y="750"/>
                    <a:pt x="7645" y="595"/>
                    <a:pt x="7645" y="417"/>
                  </a:cubicBezTo>
                  <a:cubicBezTo>
                    <a:pt x="7645" y="179"/>
                    <a:pt x="7454" y="0"/>
                    <a:pt x="7228" y="0"/>
                  </a:cubicBezTo>
                  <a:cubicBezTo>
                    <a:pt x="6990" y="0"/>
                    <a:pt x="6811" y="203"/>
                    <a:pt x="6811" y="417"/>
                  </a:cubicBezTo>
                  <a:cubicBezTo>
                    <a:pt x="6811" y="595"/>
                    <a:pt x="6918" y="750"/>
                    <a:pt x="7085" y="810"/>
                  </a:cubicBezTo>
                  <a:lnTo>
                    <a:pt x="7085" y="1738"/>
                  </a:lnTo>
                  <a:lnTo>
                    <a:pt x="5668" y="1738"/>
                  </a:lnTo>
                  <a:lnTo>
                    <a:pt x="5668" y="810"/>
                  </a:lnTo>
                  <a:cubicBezTo>
                    <a:pt x="5811" y="750"/>
                    <a:pt x="5930" y="595"/>
                    <a:pt x="5930" y="417"/>
                  </a:cubicBezTo>
                  <a:cubicBezTo>
                    <a:pt x="5930" y="179"/>
                    <a:pt x="5740" y="0"/>
                    <a:pt x="5513" y="0"/>
                  </a:cubicBezTo>
                  <a:cubicBezTo>
                    <a:pt x="5275" y="0"/>
                    <a:pt x="5097" y="203"/>
                    <a:pt x="5097" y="417"/>
                  </a:cubicBezTo>
                  <a:cubicBezTo>
                    <a:pt x="5097" y="595"/>
                    <a:pt x="5204" y="750"/>
                    <a:pt x="5371" y="810"/>
                  </a:cubicBezTo>
                  <a:lnTo>
                    <a:pt x="5371" y="1738"/>
                  </a:lnTo>
                  <a:lnTo>
                    <a:pt x="3954" y="1738"/>
                  </a:lnTo>
                  <a:lnTo>
                    <a:pt x="3954" y="810"/>
                  </a:lnTo>
                  <a:cubicBezTo>
                    <a:pt x="4108" y="750"/>
                    <a:pt x="4216" y="595"/>
                    <a:pt x="4216" y="417"/>
                  </a:cubicBezTo>
                  <a:cubicBezTo>
                    <a:pt x="4216" y="179"/>
                    <a:pt x="4025" y="0"/>
                    <a:pt x="3811"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1" name="Google Shape;1321;g3ddf879c79f_0_2289"/>
            <p:cNvSpPr/>
            <p:nvPr/>
          </p:nvSpPr>
          <p:spPr>
            <a:xfrm>
              <a:off x="3599440" y="2956543"/>
              <a:ext cx="204494" cy="204843"/>
            </a:xfrm>
            <a:custGeom>
              <a:rect b="b" l="l" r="r" t="t"/>
              <a:pathLst>
                <a:path extrusionOk="0" h="6466" w="6455">
                  <a:moveTo>
                    <a:pt x="156" y="0"/>
                  </a:moveTo>
                  <a:cubicBezTo>
                    <a:pt x="72" y="0"/>
                    <a:pt x="1" y="84"/>
                    <a:pt x="1" y="167"/>
                  </a:cubicBezTo>
                  <a:lnTo>
                    <a:pt x="1" y="4644"/>
                  </a:lnTo>
                  <a:cubicBezTo>
                    <a:pt x="1" y="4739"/>
                    <a:pt x="72" y="4811"/>
                    <a:pt x="156" y="4811"/>
                  </a:cubicBezTo>
                  <a:cubicBezTo>
                    <a:pt x="251" y="4811"/>
                    <a:pt x="322" y="4739"/>
                    <a:pt x="322" y="4644"/>
                  </a:cubicBezTo>
                  <a:lnTo>
                    <a:pt x="322" y="334"/>
                  </a:lnTo>
                  <a:lnTo>
                    <a:pt x="6133" y="334"/>
                  </a:lnTo>
                  <a:lnTo>
                    <a:pt x="6133" y="6132"/>
                  </a:lnTo>
                  <a:lnTo>
                    <a:pt x="322" y="6132"/>
                  </a:lnTo>
                  <a:lnTo>
                    <a:pt x="322" y="5287"/>
                  </a:lnTo>
                  <a:cubicBezTo>
                    <a:pt x="322" y="5203"/>
                    <a:pt x="251" y="5120"/>
                    <a:pt x="156" y="5120"/>
                  </a:cubicBezTo>
                  <a:cubicBezTo>
                    <a:pt x="72" y="5120"/>
                    <a:pt x="1" y="5203"/>
                    <a:pt x="1" y="5287"/>
                  </a:cubicBezTo>
                  <a:lnTo>
                    <a:pt x="1" y="6299"/>
                  </a:lnTo>
                  <a:cubicBezTo>
                    <a:pt x="1" y="6394"/>
                    <a:pt x="72" y="6466"/>
                    <a:pt x="156" y="6466"/>
                  </a:cubicBezTo>
                  <a:lnTo>
                    <a:pt x="6287" y="6466"/>
                  </a:lnTo>
                  <a:cubicBezTo>
                    <a:pt x="6383" y="6466"/>
                    <a:pt x="6454" y="6394"/>
                    <a:pt x="6454" y="6299"/>
                  </a:cubicBezTo>
                  <a:lnTo>
                    <a:pt x="6454" y="167"/>
                  </a:lnTo>
                  <a:cubicBezTo>
                    <a:pt x="6442" y="84"/>
                    <a:pt x="6383" y="0"/>
                    <a:pt x="628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2" name="Google Shape;1322;g3ddf879c79f_0_2289"/>
            <p:cNvSpPr/>
            <p:nvPr/>
          </p:nvSpPr>
          <p:spPr>
            <a:xfrm>
              <a:off x="3661691" y="3018763"/>
              <a:ext cx="79992" cy="80372"/>
            </a:xfrm>
            <a:custGeom>
              <a:rect b="b" l="l" r="r" t="t"/>
              <a:pathLst>
                <a:path extrusionOk="0" h="2537" w="2525">
                  <a:moveTo>
                    <a:pt x="155" y="1"/>
                  </a:moveTo>
                  <a:cubicBezTo>
                    <a:pt x="72" y="1"/>
                    <a:pt x="1" y="84"/>
                    <a:pt x="1" y="168"/>
                  </a:cubicBezTo>
                  <a:lnTo>
                    <a:pt x="1" y="2370"/>
                  </a:lnTo>
                  <a:cubicBezTo>
                    <a:pt x="1" y="2466"/>
                    <a:pt x="72" y="2537"/>
                    <a:pt x="155" y="2537"/>
                  </a:cubicBezTo>
                  <a:lnTo>
                    <a:pt x="1013" y="2537"/>
                  </a:lnTo>
                  <a:cubicBezTo>
                    <a:pt x="1096" y="2537"/>
                    <a:pt x="1167" y="2466"/>
                    <a:pt x="1167" y="2370"/>
                  </a:cubicBezTo>
                  <a:cubicBezTo>
                    <a:pt x="1167" y="2287"/>
                    <a:pt x="1096" y="2204"/>
                    <a:pt x="1013" y="2204"/>
                  </a:cubicBezTo>
                  <a:lnTo>
                    <a:pt x="322" y="2204"/>
                  </a:lnTo>
                  <a:lnTo>
                    <a:pt x="322" y="322"/>
                  </a:lnTo>
                  <a:lnTo>
                    <a:pt x="2215" y="322"/>
                  </a:lnTo>
                  <a:lnTo>
                    <a:pt x="2215" y="2204"/>
                  </a:lnTo>
                  <a:lnTo>
                    <a:pt x="1632" y="2204"/>
                  </a:lnTo>
                  <a:cubicBezTo>
                    <a:pt x="1548" y="2204"/>
                    <a:pt x="1465" y="2287"/>
                    <a:pt x="1465" y="2370"/>
                  </a:cubicBezTo>
                  <a:cubicBezTo>
                    <a:pt x="1465" y="2466"/>
                    <a:pt x="1548" y="2537"/>
                    <a:pt x="1632" y="2537"/>
                  </a:cubicBezTo>
                  <a:lnTo>
                    <a:pt x="2346" y="2537"/>
                  </a:lnTo>
                  <a:cubicBezTo>
                    <a:pt x="2441" y="2537"/>
                    <a:pt x="2513" y="2466"/>
                    <a:pt x="2513" y="2370"/>
                  </a:cubicBezTo>
                  <a:lnTo>
                    <a:pt x="2513" y="168"/>
                  </a:lnTo>
                  <a:cubicBezTo>
                    <a:pt x="2525" y="84"/>
                    <a:pt x="2453" y="1"/>
                    <a:pt x="2358"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3" name="Google Shape;1323;g3ddf879c79f_0_2289"/>
            <p:cNvSpPr/>
            <p:nvPr/>
          </p:nvSpPr>
          <p:spPr>
            <a:xfrm>
              <a:off x="3625101" y="2982552"/>
              <a:ext cx="18501" cy="18533"/>
            </a:xfrm>
            <a:custGeom>
              <a:rect b="b" l="l" r="r" t="t"/>
              <a:pathLst>
                <a:path extrusionOk="0" h="585" w="584">
                  <a:moveTo>
                    <a:pt x="167" y="1"/>
                  </a:moveTo>
                  <a:cubicBezTo>
                    <a:pt x="84" y="1"/>
                    <a:pt x="1" y="72"/>
                    <a:pt x="1" y="168"/>
                  </a:cubicBezTo>
                  <a:lnTo>
                    <a:pt x="1" y="418"/>
                  </a:lnTo>
                  <a:cubicBezTo>
                    <a:pt x="1" y="513"/>
                    <a:pt x="84" y="584"/>
                    <a:pt x="167" y="584"/>
                  </a:cubicBezTo>
                  <a:lnTo>
                    <a:pt x="417" y="584"/>
                  </a:lnTo>
                  <a:cubicBezTo>
                    <a:pt x="513" y="584"/>
                    <a:pt x="584" y="513"/>
                    <a:pt x="584" y="418"/>
                  </a:cubicBezTo>
                  <a:lnTo>
                    <a:pt x="584" y="168"/>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4" name="Google Shape;1324;g3ddf879c79f_0_2289"/>
            <p:cNvSpPr/>
            <p:nvPr/>
          </p:nvSpPr>
          <p:spPr>
            <a:xfrm>
              <a:off x="3651522" y="2982552"/>
              <a:ext cx="18881" cy="18533"/>
            </a:xfrm>
            <a:custGeom>
              <a:rect b="b" l="l" r="r" t="t"/>
              <a:pathLst>
                <a:path extrusionOk="0" h="585" w="596">
                  <a:moveTo>
                    <a:pt x="167" y="1"/>
                  </a:moveTo>
                  <a:cubicBezTo>
                    <a:pt x="83" y="1"/>
                    <a:pt x="0" y="72"/>
                    <a:pt x="0" y="168"/>
                  </a:cubicBezTo>
                  <a:lnTo>
                    <a:pt x="0" y="418"/>
                  </a:lnTo>
                  <a:cubicBezTo>
                    <a:pt x="0" y="513"/>
                    <a:pt x="83" y="584"/>
                    <a:pt x="167" y="584"/>
                  </a:cubicBezTo>
                  <a:lnTo>
                    <a:pt x="417" y="584"/>
                  </a:lnTo>
                  <a:cubicBezTo>
                    <a:pt x="512" y="584"/>
                    <a:pt x="583" y="513"/>
                    <a:pt x="583" y="418"/>
                  </a:cubicBezTo>
                  <a:lnTo>
                    <a:pt x="583" y="168"/>
                  </a:lnTo>
                  <a:cubicBezTo>
                    <a:pt x="595" y="72"/>
                    <a:pt x="524" y="1"/>
                    <a:pt x="441"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5" name="Google Shape;1325;g3ddf879c79f_0_2289"/>
            <p:cNvSpPr/>
            <p:nvPr/>
          </p:nvSpPr>
          <p:spPr>
            <a:xfrm>
              <a:off x="3679052" y="2982552"/>
              <a:ext cx="18501" cy="18533"/>
            </a:xfrm>
            <a:custGeom>
              <a:rect b="b" l="l" r="r" t="t"/>
              <a:pathLst>
                <a:path extrusionOk="0" h="585" w="584">
                  <a:moveTo>
                    <a:pt x="167" y="1"/>
                  </a:moveTo>
                  <a:cubicBezTo>
                    <a:pt x="72" y="1"/>
                    <a:pt x="0" y="72"/>
                    <a:pt x="0" y="168"/>
                  </a:cubicBezTo>
                  <a:lnTo>
                    <a:pt x="0" y="418"/>
                  </a:lnTo>
                  <a:cubicBezTo>
                    <a:pt x="0" y="513"/>
                    <a:pt x="72" y="584"/>
                    <a:pt x="167" y="584"/>
                  </a:cubicBezTo>
                  <a:lnTo>
                    <a:pt x="417" y="584"/>
                  </a:lnTo>
                  <a:cubicBezTo>
                    <a:pt x="500" y="584"/>
                    <a:pt x="584" y="513"/>
                    <a:pt x="584" y="418"/>
                  </a:cubicBezTo>
                  <a:lnTo>
                    <a:pt x="584" y="168"/>
                  </a:lnTo>
                  <a:cubicBezTo>
                    <a:pt x="584"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6" name="Google Shape;1326;g3ddf879c79f_0_2289"/>
            <p:cNvSpPr/>
            <p:nvPr/>
          </p:nvSpPr>
          <p:spPr>
            <a:xfrm>
              <a:off x="3705822" y="2982552"/>
              <a:ext cx="18501" cy="18533"/>
            </a:xfrm>
            <a:custGeom>
              <a:rect b="b" l="l" r="r" t="t"/>
              <a:pathLst>
                <a:path extrusionOk="0" h="585" w="584">
                  <a:moveTo>
                    <a:pt x="167" y="1"/>
                  </a:moveTo>
                  <a:cubicBezTo>
                    <a:pt x="72" y="1"/>
                    <a:pt x="1" y="72"/>
                    <a:pt x="1" y="168"/>
                  </a:cubicBezTo>
                  <a:lnTo>
                    <a:pt x="1" y="418"/>
                  </a:lnTo>
                  <a:cubicBezTo>
                    <a:pt x="1" y="513"/>
                    <a:pt x="72" y="584"/>
                    <a:pt x="167" y="584"/>
                  </a:cubicBezTo>
                  <a:lnTo>
                    <a:pt x="417" y="584"/>
                  </a:lnTo>
                  <a:cubicBezTo>
                    <a:pt x="513" y="584"/>
                    <a:pt x="584" y="513"/>
                    <a:pt x="584" y="418"/>
                  </a:cubicBezTo>
                  <a:lnTo>
                    <a:pt x="584" y="168"/>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7" name="Google Shape;1327;g3ddf879c79f_0_2289"/>
            <p:cNvSpPr/>
            <p:nvPr/>
          </p:nvSpPr>
          <p:spPr>
            <a:xfrm>
              <a:off x="3732591" y="2982552"/>
              <a:ext cx="18533" cy="18533"/>
            </a:xfrm>
            <a:custGeom>
              <a:rect b="b" l="l" r="r" t="t"/>
              <a:pathLst>
                <a:path extrusionOk="0" h="585" w="585">
                  <a:moveTo>
                    <a:pt x="168" y="1"/>
                  </a:moveTo>
                  <a:cubicBezTo>
                    <a:pt x="72" y="1"/>
                    <a:pt x="1" y="72"/>
                    <a:pt x="1" y="168"/>
                  </a:cubicBezTo>
                  <a:lnTo>
                    <a:pt x="1" y="418"/>
                  </a:lnTo>
                  <a:cubicBezTo>
                    <a:pt x="1" y="513"/>
                    <a:pt x="72" y="584"/>
                    <a:pt x="168" y="584"/>
                  </a:cubicBezTo>
                  <a:lnTo>
                    <a:pt x="418" y="584"/>
                  </a:lnTo>
                  <a:cubicBezTo>
                    <a:pt x="513" y="584"/>
                    <a:pt x="584" y="513"/>
                    <a:pt x="584" y="418"/>
                  </a:cubicBezTo>
                  <a:lnTo>
                    <a:pt x="584" y="168"/>
                  </a:lnTo>
                  <a:cubicBezTo>
                    <a:pt x="584" y="72"/>
                    <a:pt x="513" y="1"/>
                    <a:pt x="418"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8" name="Google Shape;1328;g3ddf879c79f_0_2289"/>
            <p:cNvSpPr/>
            <p:nvPr/>
          </p:nvSpPr>
          <p:spPr>
            <a:xfrm>
              <a:off x="3759773" y="2982552"/>
              <a:ext cx="18121" cy="18533"/>
            </a:xfrm>
            <a:custGeom>
              <a:rect b="b" l="l" r="r" t="t"/>
              <a:pathLst>
                <a:path extrusionOk="0" h="585" w="572">
                  <a:moveTo>
                    <a:pt x="155" y="1"/>
                  </a:moveTo>
                  <a:cubicBezTo>
                    <a:pt x="72" y="1"/>
                    <a:pt x="0" y="72"/>
                    <a:pt x="0" y="168"/>
                  </a:cubicBezTo>
                  <a:lnTo>
                    <a:pt x="0" y="418"/>
                  </a:lnTo>
                  <a:cubicBezTo>
                    <a:pt x="0" y="513"/>
                    <a:pt x="72" y="584"/>
                    <a:pt x="155" y="584"/>
                  </a:cubicBezTo>
                  <a:lnTo>
                    <a:pt x="417" y="584"/>
                  </a:lnTo>
                  <a:cubicBezTo>
                    <a:pt x="500" y="584"/>
                    <a:pt x="572" y="513"/>
                    <a:pt x="572" y="418"/>
                  </a:cubicBezTo>
                  <a:lnTo>
                    <a:pt x="572" y="168"/>
                  </a:lnTo>
                  <a:cubicBezTo>
                    <a:pt x="572"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29" name="Google Shape;1329;g3ddf879c79f_0_2289"/>
            <p:cNvSpPr/>
            <p:nvPr/>
          </p:nvSpPr>
          <p:spPr>
            <a:xfrm>
              <a:off x="3625101" y="3116844"/>
              <a:ext cx="18501" cy="18501"/>
            </a:xfrm>
            <a:custGeom>
              <a:rect b="b" l="l" r="r" t="t"/>
              <a:pathLst>
                <a:path extrusionOk="0" h="584" w="584">
                  <a:moveTo>
                    <a:pt x="167" y="1"/>
                  </a:moveTo>
                  <a:cubicBezTo>
                    <a:pt x="84" y="1"/>
                    <a:pt x="1" y="84"/>
                    <a:pt x="1" y="167"/>
                  </a:cubicBezTo>
                  <a:lnTo>
                    <a:pt x="1" y="417"/>
                  </a:lnTo>
                  <a:cubicBezTo>
                    <a:pt x="1" y="513"/>
                    <a:pt x="84" y="584"/>
                    <a:pt x="167" y="584"/>
                  </a:cubicBezTo>
                  <a:lnTo>
                    <a:pt x="417" y="584"/>
                  </a:lnTo>
                  <a:cubicBezTo>
                    <a:pt x="513" y="584"/>
                    <a:pt x="584" y="513"/>
                    <a:pt x="584" y="417"/>
                  </a:cubicBezTo>
                  <a:lnTo>
                    <a:pt x="584" y="167"/>
                  </a:lnTo>
                  <a:cubicBezTo>
                    <a:pt x="584" y="84"/>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0" name="Google Shape;1330;g3ddf879c79f_0_2289"/>
            <p:cNvSpPr/>
            <p:nvPr/>
          </p:nvSpPr>
          <p:spPr>
            <a:xfrm>
              <a:off x="3651522" y="3116844"/>
              <a:ext cx="18881" cy="18501"/>
            </a:xfrm>
            <a:custGeom>
              <a:rect b="b" l="l" r="r" t="t"/>
              <a:pathLst>
                <a:path extrusionOk="0" h="584" w="596">
                  <a:moveTo>
                    <a:pt x="167" y="1"/>
                  </a:moveTo>
                  <a:cubicBezTo>
                    <a:pt x="83" y="1"/>
                    <a:pt x="0" y="84"/>
                    <a:pt x="0" y="167"/>
                  </a:cubicBezTo>
                  <a:lnTo>
                    <a:pt x="0" y="417"/>
                  </a:lnTo>
                  <a:cubicBezTo>
                    <a:pt x="0" y="513"/>
                    <a:pt x="83" y="584"/>
                    <a:pt x="167" y="584"/>
                  </a:cubicBezTo>
                  <a:lnTo>
                    <a:pt x="417" y="584"/>
                  </a:lnTo>
                  <a:cubicBezTo>
                    <a:pt x="512" y="584"/>
                    <a:pt x="583" y="513"/>
                    <a:pt x="583" y="417"/>
                  </a:cubicBezTo>
                  <a:lnTo>
                    <a:pt x="583" y="167"/>
                  </a:lnTo>
                  <a:cubicBezTo>
                    <a:pt x="595" y="84"/>
                    <a:pt x="524" y="1"/>
                    <a:pt x="441"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1" name="Google Shape;1331;g3ddf879c79f_0_2289"/>
            <p:cNvSpPr/>
            <p:nvPr/>
          </p:nvSpPr>
          <p:spPr>
            <a:xfrm>
              <a:off x="3679052" y="3116844"/>
              <a:ext cx="18501" cy="18501"/>
            </a:xfrm>
            <a:custGeom>
              <a:rect b="b" l="l" r="r" t="t"/>
              <a:pathLst>
                <a:path extrusionOk="0" h="584" w="584">
                  <a:moveTo>
                    <a:pt x="167" y="1"/>
                  </a:moveTo>
                  <a:cubicBezTo>
                    <a:pt x="72" y="1"/>
                    <a:pt x="0" y="84"/>
                    <a:pt x="0" y="167"/>
                  </a:cubicBezTo>
                  <a:lnTo>
                    <a:pt x="0" y="417"/>
                  </a:lnTo>
                  <a:cubicBezTo>
                    <a:pt x="0" y="513"/>
                    <a:pt x="72" y="584"/>
                    <a:pt x="167" y="584"/>
                  </a:cubicBezTo>
                  <a:lnTo>
                    <a:pt x="417" y="584"/>
                  </a:lnTo>
                  <a:cubicBezTo>
                    <a:pt x="500" y="584"/>
                    <a:pt x="584" y="513"/>
                    <a:pt x="584" y="417"/>
                  </a:cubicBezTo>
                  <a:lnTo>
                    <a:pt x="584" y="167"/>
                  </a:lnTo>
                  <a:cubicBezTo>
                    <a:pt x="584" y="84"/>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2" name="Google Shape;1332;g3ddf879c79f_0_2289"/>
            <p:cNvSpPr/>
            <p:nvPr/>
          </p:nvSpPr>
          <p:spPr>
            <a:xfrm>
              <a:off x="3705822" y="3116844"/>
              <a:ext cx="18501" cy="18501"/>
            </a:xfrm>
            <a:custGeom>
              <a:rect b="b" l="l" r="r" t="t"/>
              <a:pathLst>
                <a:path extrusionOk="0" h="584" w="584">
                  <a:moveTo>
                    <a:pt x="167" y="1"/>
                  </a:moveTo>
                  <a:cubicBezTo>
                    <a:pt x="72" y="1"/>
                    <a:pt x="1" y="84"/>
                    <a:pt x="1" y="167"/>
                  </a:cubicBezTo>
                  <a:lnTo>
                    <a:pt x="1" y="417"/>
                  </a:lnTo>
                  <a:cubicBezTo>
                    <a:pt x="1" y="513"/>
                    <a:pt x="72" y="584"/>
                    <a:pt x="167" y="584"/>
                  </a:cubicBezTo>
                  <a:lnTo>
                    <a:pt x="417" y="584"/>
                  </a:lnTo>
                  <a:cubicBezTo>
                    <a:pt x="513" y="584"/>
                    <a:pt x="584" y="513"/>
                    <a:pt x="584" y="417"/>
                  </a:cubicBezTo>
                  <a:lnTo>
                    <a:pt x="584" y="167"/>
                  </a:lnTo>
                  <a:cubicBezTo>
                    <a:pt x="584" y="84"/>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3" name="Google Shape;1333;g3ddf879c79f_0_2289"/>
            <p:cNvSpPr/>
            <p:nvPr/>
          </p:nvSpPr>
          <p:spPr>
            <a:xfrm>
              <a:off x="3732591" y="3116844"/>
              <a:ext cx="18533" cy="18501"/>
            </a:xfrm>
            <a:custGeom>
              <a:rect b="b" l="l" r="r" t="t"/>
              <a:pathLst>
                <a:path extrusionOk="0" h="584" w="585">
                  <a:moveTo>
                    <a:pt x="168" y="1"/>
                  </a:moveTo>
                  <a:cubicBezTo>
                    <a:pt x="72" y="1"/>
                    <a:pt x="1" y="84"/>
                    <a:pt x="1" y="167"/>
                  </a:cubicBezTo>
                  <a:lnTo>
                    <a:pt x="1" y="417"/>
                  </a:lnTo>
                  <a:cubicBezTo>
                    <a:pt x="1" y="513"/>
                    <a:pt x="72" y="584"/>
                    <a:pt x="168" y="584"/>
                  </a:cubicBezTo>
                  <a:lnTo>
                    <a:pt x="418" y="584"/>
                  </a:lnTo>
                  <a:cubicBezTo>
                    <a:pt x="513" y="584"/>
                    <a:pt x="584" y="513"/>
                    <a:pt x="584" y="417"/>
                  </a:cubicBezTo>
                  <a:lnTo>
                    <a:pt x="584" y="167"/>
                  </a:lnTo>
                  <a:cubicBezTo>
                    <a:pt x="584" y="84"/>
                    <a:pt x="513" y="1"/>
                    <a:pt x="418"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4" name="Google Shape;1334;g3ddf879c79f_0_2289"/>
            <p:cNvSpPr/>
            <p:nvPr/>
          </p:nvSpPr>
          <p:spPr>
            <a:xfrm>
              <a:off x="3759773" y="3116844"/>
              <a:ext cx="18121" cy="18501"/>
            </a:xfrm>
            <a:custGeom>
              <a:rect b="b" l="l" r="r" t="t"/>
              <a:pathLst>
                <a:path extrusionOk="0" h="584" w="572">
                  <a:moveTo>
                    <a:pt x="155" y="1"/>
                  </a:moveTo>
                  <a:cubicBezTo>
                    <a:pt x="72" y="1"/>
                    <a:pt x="0" y="84"/>
                    <a:pt x="0" y="167"/>
                  </a:cubicBezTo>
                  <a:lnTo>
                    <a:pt x="0" y="417"/>
                  </a:lnTo>
                  <a:cubicBezTo>
                    <a:pt x="0" y="513"/>
                    <a:pt x="72" y="584"/>
                    <a:pt x="155" y="584"/>
                  </a:cubicBezTo>
                  <a:lnTo>
                    <a:pt x="417" y="584"/>
                  </a:lnTo>
                  <a:cubicBezTo>
                    <a:pt x="500" y="584"/>
                    <a:pt x="572" y="513"/>
                    <a:pt x="572" y="417"/>
                  </a:cubicBezTo>
                  <a:lnTo>
                    <a:pt x="572" y="167"/>
                  </a:lnTo>
                  <a:cubicBezTo>
                    <a:pt x="572" y="84"/>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5" name="Google Shape;1335;g3ddf879c79f_0_2289"/>
            <p:cNvSpPr/>
            <p:nvPr/>
          </p:nvSpPr>
          <p:spPr>
            <a:xfrm>
              <a:off x="3625101" y="3009354"/>
              <a:ext cx="18501" cy="18501"/>
            </a:xfrm>
            <a:custGeom>
              <a:rect b="b" l="l" r="r" t="t"/>
              <a:pathLst>
                <a:path extrusionOk="0" h="584" w="584">
                  <a:moveTo>
                    <a:pt x="167" y="0"/>
                  </a:moveTo>
                  <a:cubicBezTo>
                    <a:pt x="84" y="0"/>
                    <a:pt x="1" y="84"/>
                    <a:pt x="1" y="167"/>
                  </a:cubicBezTo>
                  <a:lnTo>
                    <a:pt x="1" y="417"/>
                  </a:lnTo>
                  <a:cubicBezTo>
                    <a:pt x="1" y="512"/>
                    <a:pt x="84" y="584"/>
                    <a:pt x="167" y="584"/>
                  </a:cubicBezTo>
                  <a:lnTo>
                    <a:pt x="417" y="584"/>
                  </a:lnTo>
                  <a:cubicBezTo>
                    <a:pt x="513" y="584"/>
                    <a:pt x="584" y="512"/>
                    <a:pt x="584" y="417"/>
                  </a:cubicBezTo>
                  <a:lnTo>
                    <a:pt x="584" y="167"/>
                  </a:lnTo>
                  <a:cubicBezTo>
                    <a:pt x="584" y="84"/>
                    <a:pt x="513"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6" name="Google Shape;1336;g3ddf879c79f_0_2289"/>
            <p:cNvSpPr/>
            <p:nvPr/>
          </p:nvSpPr>
          <p:spPr>
            <a:xfrm>
              <a:off x="3625101" y="3036503"/>
              <a:ext cx="18501" cy="18153"/>
            </a:xfrm>
            <a:custGeom>
              <a:rect b="b" l="l" r="r" t="t"/>
              <a:pathLst>
                <a:path extrusionOk="0" h="573" w="584">
                  <a:moveTo>
                    <a:pt x="167" y="1"/>
                  </a:moveTo>
                  <a:cubicBezTo>
                    <a:pt x="84" y="1"/>
                    <a:pt x="1" y="72"/>
                    <a:pt x="1" y="155"/>
                  </a:cubicBezTo>
                  <a:lnTo>
                    <a:pt x="1" y="417"/>
                  </a:lnTo>
                  <a:cubicBezTo>
                    <a:pt x="1" y="501"/>
                    <a:pt x="84" y="572"/>
                    <a:pt x="167" y="572"/>
                  </a:cubicBezTo>
                  <a:lnTo>
                    <a:pt x="417" y="572"/>
                  </a:lnTo>
                  <a:cubicBezTo>
                    <a:pt x="513" y="572"/>
                    <a:pt x="584" y="501"/>
                    <a:pt x="584" y="417"/>
                  </a:cubicBezTo>
                  <a:lnTo>
                    <a:pt x="584" y="155"/>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7" name="Google Shape;1337;g3ddf879c79f_0_2289"/>
            <p:cNvSpPr/>
            <p:nvPr/>
          </p:nvSpPr>
          <p:spPr>
            <a:xfrm>
              <a:off x="3625101" y="3063273"/>
              <a:ext cx="18501" cy="18533"/>
            </a:xfrm>
            <a:custGeom>
              <a:rect b="b" l="l" r="r" t="t"/>
              <a:pathLst>
                <a:path extrusionOk="0" h="585" w="584">
                  <a:moveTo>
                    <a:pt x="167" y="1"/>
                  </a:moveTo>
                  <a:cubicBezTo>
                    <a:pt x="84" y="1"/>
                    <a:pt x="1" y="72"/>
                    <a:pt x="1" y="168"/>
                  </a:cubicBezTo>
                  <a:lnTo>
                    <a:pt x="1" y="418"/>
                  </a:lnTo>
                  <a:cubicBezTo>
                    <a:pt x="1" y="501"/>
                    <a:pt x="84" y="584"/>
                    <a:pt x="167" y="584"/>
                  </a:cubicBezTo>
                  <a:lnTo>
                    <a:pt x="417" y="584"/>
                  </a:lnTo>
                  <a:cubicBezTo>
                    <a:pt x="513" y="584"/>
                    <a:pt x="584" y="501"/>
                    <a:pt x="584" y="418"/>
                  </a:cubicBezTo>
                  <a:lnTo>
                    <a:pt x="584" y="168"/>
                  </a:lnTo>
                  <a:cubicBezTo>
                    <a:pt x="584" y="72"/>
                    <a:pt x="513"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8" name="Google Shape;1338;g3ddf879c79f_0_2289"/>
            <p:cNvSpPr/>
            <p:nvPr/>
          </p:nvSpPr>
          <p:spPr>
            <a:xfrm>
              <a:off x="3625101" y="3090074"/>
              <a:ext cx="18501" cy="18501"/>
            </a:xfrm>
            <a:custGeom>
              <a:rect b="b" l="l" r="r" t="t"/>
              <a:pathLst>
                <a:path extrusionOk="0" h="584" w="584">
                  <a:moveTo>
                    <a:pt x="167" y="0"/>
                  </a:moveTo>
                  <a:cubicBezTo>
                    <a:pt x="84" y="0"/>
                    <a:pt x="1" y="72"/>
                    <a:pt x="1" y="167"/>
                  </a:cubicBezTo>
                  <a:lnTo>
                    <a:pt x="1" y="417"/>
                  </a:lnTo>
                  <a:cubicBezTo>
                    <a:pt x="1" y="512"/>
                    <a:pt x="84" y="584"/>
                    <a:pt x="167" y="584"/>
                  </a:cubicBezTo>
                  <a:lnTo>
                    <a:pt x="417" y="584"/>
                  </a:lnTo>
                  <a:cubicBezTo>
                    <a:pt x="513" y="584"/>
                    <a:pt x="584" y="512"/>
                    <a:pt x="584" y="417"/>
                  </a:cubicBezTo>
                  <a:lnTo>
                    <a:pt x="584" y="167"/>
                  </a:lnTo>
                  <a:cubicBezTo>
                    <a:pt x="584" y="72"/>
                    <a:pt x="513"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39" name="Google Shape;1339;g3ddf879c79f_0_2289"/>
            <p:cNvSpPr/>
            <p:nvPr/>
          </p:nvSpPr>
          <p:spPr>
            <a:xfrm>
              <a:off x="3759773" y="3009354"/>
              <a:ext cx="18121" cy="18501"/>
            </a:xfrm>
            <a:custGeom>
              <a:rect b="b" l="l" r="r" t="t"/>
              <a:pathLst>
                <a:path extrusionOk="0" h="584" w="572">
                  <a:moveTo>
                    <a:pt x="155" y="0"/>
                  </a:moveTo>
                  <a:cubicBezTo>
                    <a:pt x="72" y="0"/>
                    <a:pt x="0" y="84"/>
                    <a:pt x="0" y="167"/>
                  </a:cubicBezTo>
                  <a:lnTo>
                    <a:pt x="0" y="417"/>
                  </a:lnTo>
                  <a:cubicBezTo>
                    <a:pt x="0" y="512"/>
                    <a:pt x="72" y="584"/>
                    <a:pt x="155" y="584"/>
                  </a:cubicBezTo>
                  <a:lnTo>
                    <a:pt x="417" y="584"/>
                  </a:lnTo>
                  <a:cubicBezTo>
                    <a:pt x="500" y="584"/>
                    <a:pt x="572" y="512"/>
                    <a:pt x="572" y="417"/>
                  </a:cubicBezTo>
                  <a:lnTo>
                    <a:pt x="572" y="167"/>
                  </a:lnTo>
                  <a:cubicBezTo>
                    <a:pt x="572" y="84"/>
                    <a:pt x="500"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40" name="Google Shape;1340;g3ddf879c79f_0_2289"/>
            <p:cNvSpPr/>
            <p:nvPr/>
          </p:nvSpPr>
          <p:spPr>
            <a:xfrm>
              <a:off x="3759773" y="3036503"/>
              <a:ext cx="18121" cy="18153"/>
            </a:xfrm>
            <a:custGeom>
              <a:rect b="b" l="l" r="r" t="t"/>
              <a:pathLst>
                <a:path extrusionOk="0" h="573" w="572">
                  <a:moveTo>
                    <a:pt x="155" y="1"/>
                  </a:moveTo>
                  <a:cubicBezTo>
                    <a:pt x="72" y="1"/>
                    <a:pt x="0" y="72"/>
                    <a:pt x="0" y="155"/>
                  </a:cubicBezTo>
                  <a:lnTo>
                    <a:pt x="0" y="417"/>
                  </a:lnTo>
                  <a:cubicBezTo>
                    <a:pt x="0" y="501"/>
                    <a:pt x="72" y="572"/>
                    <a:pt x="155" y="572"/>
                  </a:cubicBezTo>
                  <a:lnTo>
                    <a:pt x="417" y="572"/>
                  </a:lnTo>
                  <a:cubicBezTo>
                    <a:pt x="500" y="572"/>
                    <a:pt x="572" y="501"/>
                    <a:pt x="572" y="417"/>
                  </a:cubicBezTo>
                  <a:lnTo>
                    <a:pt x="572" y="155"/>
                  </a:lnTo>
                  <a:cubicBezTo>
                    <a:pt x="572"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41" name="Google Shape;1341;g3ddf879c79f_0_2289"/>
            <p:cNvSpPr/>
            <p:nvPr/>
          </p:nvSpPr>
          <p:spPr>
            <a:xfrm>
              <a:off x="3759773" y="3063273"/>
              <a:ext cx="18121" cy="18533"/>
            </a:xfrm>
            <a:custGeom>
              <a:rect b="b" l="l" r="r" t="t"/>
              <a:pathLst>
                <a:path extrusionOk="0" h="585" w="572">
                  <a:moveTo>
                    <a:pt x="155" y="1"/>
                  </a:moveTo>
                  <a:cubicBezTo>
                    <a:pt x="72" y="1"/>
                    <a:pt x="0" y="72"/>
                    <a:pt x="0" y="168"/>
                  </a:cubicBezTo>
                  <a:lnTo>
                    <a:pt x="0" y="418"/>
                  </a:lnTo>
                  <a:cubicBezTo>
                    <a:pt x="0" y="501"/>
                    <a:pt x="72" y="584"/>
                    <a:pt x="155" y="584"/>
                  </a:cubicBezTo>
                  <a:lnTo>
                    <a:pt x="417" y="584"/>
                  </a:lnTo>
                  <a:cubicBezTo>
                    <a:pt x="500" y="584"/>
                    <a:pt x="572" y="501"/>
                    <a:pt x="572" y="418"/>
                  </a:cubicBezTo>
                  <a:lnTo>
                    <a:pt x="572" y="168"/>
                  </a:lnTo>
                  <a:cubicBezTo>
                    <a:pt x="572" y="72"/>
                    <a:pt x="500" y="1"/>
                    <a:pt x="417" y="1"/>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sp>
          <p:nvSpPr>
            <p:cNvPr id="1342" name="Google Shape;1342;g3ddf879c79f_0_2289"/>
            <p:cNvSpPr/>
            <p:nvPr/>
          </p:nvSpPr>
          <p:spPr>
            <a:xfrm>
              <a:off x="3759773" y="3090074"/>
              <a:ext cx="18121" cy="18501"/>
            </a:xfrm>
            <a:custGeom>
              <a:rect b="b" l="l" r="r" t="t"/>
              <a:pathLst>
                <a:path extrusionOk="0" h="584" w="572">
                  <a:moveTo>
                    <a:pt x="155" y="0"/>
                  </a:moveTo>
                  <a:cubicBezTo>
                    <a:pt x="72" y="0"/>
                    <a:pt x="0" y="72"/>
                    <a:pt x="0" y="167"/>
                  </a:cubicBezTo>
                  <a:lnTo>
                    <a:pt x="0" y="417"/>
                  </a:lnTo>
                  <a:cubicBezTo>
                    <a:pt x="0" y="512"/>
                    <a:pt x="72" y="584"/>
                    <a:pt x="155" y="584"/>
                  </a:cubicBezTo>
                  <a:lnTo>
                    <a:pt x="417" y="584"/>
                  </a:lnTo>
                  <a:cubicBezTo>
                    <a:pt x="500" y="584"/>
                    <a:pt x="572" y="512"/>
                    <a:pt x="572" y="417"/>
                  </a:cubicBezTo>
                  <a:lnTo>
                    <a:pt x="572" y="167"/>
                  </a:lnTo>
                  <a:cubicBezTo>
                    <a:pt x="572" y="72"/>
                    <a:pt x="500" y="0"/>
                    <a:pt x="417" y="0"/>
                  </a:cubicBezTo>
                  <a:close/>
                </a:path>
              </a:pathLst>
            </a:custGeom>
            <a:solidFill>
              <a:srgbClr val="657E93"/>
            </a:solidFill>
            <a:ln>
              <a:noFill/>
            </a:ln>
          </p:spPr>
          <p:txBody>
            <a:bodyPr anchorCtr="0" anchor="ctr" bIns="154500" lIns="154500" spcFirstLastPara="1" rIns="154500" wrap="square" tIns="154500">
              <a:noAutofit/>
            </a:bodyPr>
            <a:lstStyle/>
            <a:p>
              <a:pPr indent="0" lvl="0" marL="0" rtl="0" algn="l">
                <a:spcBef>
                  <a:spcPts val="0"/>
                </a:spcBef>
                <a:spcAft>
                  <a:spcPts val="0"/>
                </a:spcAft>
                <a:buNone/>
              </a:pPr>
              <a:r>
                <a:t/>
              </a:r>
              <a:endParaRPr/>
            </a:p>
          </p:txBody>
        </p:sp>
      </p:grpSp>
      <p:sp>
        <p:nvSpPr>
          <p:cNvPr id="1343" name="Google Shape;1343;g3ddf879c79f_0_2289"/>
          <p:cNvSpPr txBox="1"/>
          <p:nvPr/>
        </p:nvSpPr>
        <p:spPr>
          <a:xfrm>
            <a:off x="1154625" y="4591275"/>
            <a:ext cx="6734700" cy="503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 sz="1800">
                <a:solidFill>
                  <a:schemeClr val="dk1"/>
                </a:solidFill>
                <a:latin typeface="League Spartan"/>
                <a:ea typeface="League Spartan"/>
                <a:cs typeface="League Spartan"/>
                <a:sym typeface="League Spartan"/>
              </a:rPr>
              <a:t>Tests run continuously during development (CI + pre-demo validation)</a:t>
            </a:r>
            <a:endParaRPr sz="1800">
              <a:solidFill>
                <a:schemeClr val="dk1"/>
              </a:solidFill>
              <a:latin typeface="League Spartan"/>
              <a:ea typeface="League Spartan"/>
              <a:cs typeface="League Spartan"/>
              <a:sym typeface="League Spartan"/>
            </a:endParaRPr>
          </a:p>
          <a:p>
            <a:pPr indent="0" lvl="0" marL="0" rtl="0" algn="ctr">
              <a:spcBef>
                <a:spcPts val="1200"/>
              </a:spcBef>
              <a:spcAft>
                <a:spcPts val="0"/>
              </a:spcAft>
              <a:buNone/>
            </a:pPr>
            <a:r>
              <a:t/>
            </a:r>
            <a:endParaRPr sz="1800">
              <a:solidFill>
                <a:schemeClr val="dk1"/>
              </a:solidFill>
              <a:latin typeface="League Spartan"/>
              <a:ea typeface="League Spartan"/>
              <a:cs typeface="League Spartan"/>
              <a:sym typeface="League Spartan"/>
            </a:endParaRPr>
          </a:p>
        </p:txBody>
      </p:sp>
      <p:sp>
        <p:nvSpPr>
          <p:cNvPr id="1344" name="Google Shape;1344;g3ddf879c79f_0_2289"/>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Be Vietnam Pro"/>
                <a:ea typeface="Be Vietnam Pro"/>
                <a:cs typeface="Be Vietnam Pro"/>
                <a:sym typeface="Be Vietnam Pro"/>
              </a:rPr>
              <a:t>Credibility</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g38b52e6f5cc_0_1024"/>
          <p:cNvSpPr/>
          <p:nvPr/>
        </p:nvSpPr>
        <p:spPr>
          <a:xfrm>
            <a:off x="4281137" y="1448113"/>
            <a:ext cx="1066500" cy="1066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eague Spartan"/>
              <a:ea typeface="League Spartan"/>
              <a:cs typeface="League Spartan"/>
              <a:sym typeface="League Spartan"/>
            </a:endParaRPr>
          </a:p>
        </p:txBody>
      </p:sp>
      <p:sp>
        <p:nvSpPr>
          <p:cNvPr id="1350" name="Google Shape;1350;g38b52e6f5cc_0_1024"/>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Architecture</a:t>
            </a:r>
            <a:endParaRPr sz="3800"/>
          </a:p>
        </p:txBody>
      </p:sp>
      <p:sp>
        <p:nvSpPr>
          <p:cNvPr id="1351" name="Google Shape;1351;g38b52e6f5cc_0_1024"/>
          <p:cNvSpPr txBox="1"/>
          <p:nvPr>
            <p:ph idx="2" type="title"/>
          </p:nvPr>
        </p:nvSpPr>
        <p:spPr>
          <a:xfrm>
            <a:off x="4319925" y="1560475"/>
            <a:ext cx="989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pic>
        <p:nvPicPr>
          <p:cNvPr id="1352" name="Google Shape;1352;g38b52e6f5cc_0_1024" title="abstract-red-technology-background-featuring-600nw-2737126435,jpg-Picsart-AiImageEnhancer.jpg"/>
          <p:cNvPicPr preferRelativeResize="0"/>
          <p:nvPr>
            <p:ph idx="3" type="pic"/>
          </p:nvPr>
        </p:nvPicPr>
        <p:blipFill rotWithShape="1">
          <a:blip r:embed="rId3">
            <a:alphaModFix/>
          </a:blip>
          <a:srcRect b="0" l="31092" r="31088" t="0"/>
          <a:stretch/>
        </p:blipFill>
        <p:spPr>
          <a:xfrm>
            <a:off x="721775" y="535000"/>
            <a:ext cx="3081300" cy="4073700"/>
          </a:xfrm>
          <a:prstGeom prst="roundRect">
            <a:avLst>
              <a:gd fmla="val 16667" name="adj"/>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g3a44715a263_0_43"/>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3200"/>
              <a:buFont typeface="Arial"/>
              <a:buNone/>
            </a:pPr>
            <a:r>
              <a:rPr b="1" lang="en" sz="3200">
                <a:solidFill>
                  <a:schemeClr val="dk1"/>
                </a:solidFill>
                <a:latin typeface="Be Vietnam Pro"/>
                <a:ea typeface="Be Vietnam Pro"/>
                <a:cs typeface="Be Vietnam Pro"/>
                <a:sym typeface="Be Vietnam Pro"/>
              </a:rPr>
              <a:t>High-Level Architecture</a:t>
            </a:r>
            <a:endParaRPr b="1" sz="3200">
              <a:solidFill>
                <a:schemeClr val="dk1"/>
              </a:solidFill>
              <a:latin typeface="Be Vietnam Pro"/>
              <a:ea typeface="Be Vietnam Pro"/>
              <a:cs typeface="Be Vietnam Pro"/>
              <a:sym typeface="Be Vietnam Pro"/>
            </a:endParaRPr>
          </a:p>
          <a:p>
            <a:pPr indent="0" lvl="0" marL="0" marR="0" rtl="0" algn="ctr">
              <a:lnSpc>
                <a:spcPct val="100000"/>
              </a:lnSpc>
              <a:spcBef>
                <a:spcPts val="0"/>
              </a:spcBef>
              <a:spcAft>
                <a:spcPts val="0"/>
              </a:spcAft>
              <a:buClr>
                <a:srgbClr val="000000"/>
              </a:buClr>
              <a:buSzPts val="3200"/>
              <a:buFont typeface="Arial"/>
              <a:buNone/>
            </a:pPr>
            <a:r>
              <a:t/>
            </a:r>
            <a:endParaRPr b="1" sz="3200">
              <a:solidFill>
                <a:srgbClr val="FFFFFF"/>
              </a:solidFill>
              <a:latin typeface="Be Vietnam Pro"/>
              <a:ea typeface="Be Vietnam Pro"/>
              <a:cs typeface="Be Vietnam Pro"/>
              <a:sym typeface="Be Vietnam Pro"/>
            </a:endParaRPr>
          </a:p>
        </p:txBody>
      </p:sp>
      <p:sp>
        <p:nvSpPr>
          <p:cNvPr id="1358" name="Google Shape;1358;g3a44715a263_0_43"/>
          <p:cNvSpPr/>
          <p:nvPr/>
        </p:nvSpPr>
        <p:spPr>
          <a:xfrm>
            <a:off x="1458850" y="1810851"/>
            <a:ext cx="693900" cy="566700"/>
          </a:xfrm>
          <a:prstGeom prst="roundRect">
            <a:avLst>
              <a:gd fmla="val 16667" name="adj"/>
            </a:avLst>
          </a:prstGeom>
          <a:solidFill>
            <a:srgbClr val="000000"/>
          </a:solidFill>
          <a:ln cap="flat" cmpd="sng" w="10400">
            <a:solidFill>
              <a:srgbClr val="FFFFFF"/>
            </a:solidFill>
            <a:prstDash val="solid"/>
            <a:round/>
            <a:headEnd len="sm" w="sm" type="none"/>
            <a:tailEnd len="sm" w="sm" type="none"/>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46"/>
              <a:buFont typeface="Arial"/>
              <a:buNone/>
            </a:pPr>
            <a:r>
              <a:rPr b="0" i="0" lang="en" sz="2546" u="none" cap="none" strike="noStrike">
                <a:solidFill>
                  <a:srgbClr val="FFFFFF"/>
                </a:solidFill>
                <a:latin typeface="Be Vietnam Pro Thin"/>
                <a:ea typeface="Be Vietnam Pro Thin"/>
                <a:cs typeface="Be Vietnam Pro Thin"/>
                <a:sym typeface="Be Vietnam Pro Thin"/>
              </a:rPr>
              <a:t>01</a:t>
            </a:r>
            <a:endParaRPr b="0" i="0" sz="2546" u="none" cap="none" strike="noStrike">
              <a:solidFill>
                <a:srgbClr val="FFFFFF"/>
              </a:solidFill>
              <a:latin typeface="Be Vietnam Pro Thin"/>
              <a:ea typeface="Be Vietnam Pro Thin"/>
              <a:cs typeface="Be Vietnam Pro Thin"/>
              <a:sym typeface="Be Vietnam Pro Thin"/>
            </a:endParaRPr>
          </a:p>
        </p:txBody>
      </p:sp>
      <p:sp>
        <p:nvSpPr>
          <p:cNvPr id="1359" name="Google Shape;1359;g3a44715a263_0_43"/>
          <p:cNvSpPr/>
          <p:nvPr/>
        </p:nvSpPr>
        <p:spPr>
          <a:xfrm>
            <a:off x="4267485" y="1810850"/>
            <a:ext cx="693900" cy="566700"/>
          </a:xfrm>
          <a:prstGeom prst="roundRect">
            <a:avLst>
              <a:gd fmla="val 16667" name="adj"/>
            </a:avLst>
          </a:prstGeom>
          <a:solidFill>
            <a:srgbClr val="000000"/>
          </a:solidFill>
          <a:ln cap="flat" cmpd="sng" w="10400">
            <a:solidFill>
              <a:srgbClr val="FFFFFF"/>
            </a:solidFill>
            <a:prstDash val="solid"/>
            <a:round/>
            <a:headEnd len="sm" w="sm" type="none"/>
            <a:tailEnd len="sm" w="sm" type="none"/>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201"/>
              <a:buFont typeface="Arial"/>
              <a:buNone/>
            </a:pPr>
            <a:r>
              <a:rPr b="0" i="0" lang="en" sz="2546" u="none" cap="none" strike="noStrike">
                <a:solidFill>
                  <a:srgbClr val="FFFFFF"/>
                </a:solidFill>
                <a:latin typeface="Be Vietnam Pro Thin"/>
                <a:ea typeface="Be Vietnam Pro Thin"/>
                <a:cs typeface="Be Vietnam Pro Thin"/>
                <a:sym typeface="Be Vietnam Pro Thin"/>
              </a:rPr>
              <a:t>02</a:t>
            </a:r>
            <a:endParaRPr b="0" i="0" sz="2546" u="none" cap="none" strike="noStrike">
              <a:solidFill>
                <a:srgbClr val="000000"/>
              </a:solidFill>
              <a:latin typeface="League Spartan"/>
              <a:ea typeface="League Spartan"/>
              <a:cs typeface="League Spartan"/>
              <a:sym typeface="League Spartan"/>
            </a:endParaRPr>
          </a:p>
        </p:txBody>
      </p:sp>
      <p:cxnSp>
        <p:nvCxnSpPr>
          <p:cNvPr id="1360" name="Google Shape;1360;g3a44715a263_0_43"/>
          <p:cNvCxnSpPr>
            <a:stCxn id="1358" idx="3"/>
            <a:endCxn id="1359" idx="1"/>
          </p:cNvCxnSpPr>
          <p:nvPr/>
        </p:nvCxnSpPr>
        <p:spPr>
          <a:xfrm>
            <a:off x="2152750" y="2094201"/>
            <a:ext cx="2114700" cy="0"/>
          </a:xfrm>
          <a:prstGeom prst="straightConnector1">
            <a:avLst/>
          </a:prstGeom>
          <a:noFill/>
          <a:ln cap="flat" cmpd="sng" w="10400">
            <a:solidFill>
              <a:srgbClr val="FFFFFF"/>
            </a:solidFill>
            <a:prstDash val="solid"/>
            <a:round/>
            <a:headEnd len="sm" w="sm" type="none"/>
            <a:tailEnd len="sm" w="sm" type="none"/>
          </a:ln>
        </p:spPr>
      </p:cxnSp>
      <p:cxnSp>
        <p:nvCxnSpPr>
          <p:cNvPr id="1361" name="Google Shape;1361;g3a44715a263_0_43"/>
          <p:cNvCxnSpPr>
            <a:stCxn id="1359" idx="3"/>
            <a:endCxn id="1362" idx="1"/>
          </p:cNvCxnSpPr>
          <p:nvPr/>
        </p:nvCxnSpPr>
        <p:spPr>
          <a:xfrm>
            <a:off x="4961385" y="2094200"/>
            <a:ext cx="2112900" cy="0"/>
          </a:xfrm>
          <a:prstGeom prst="straightConnector1">
            <a:avLst/>
          </a:prstGeom>
          <a:noFill/>
          <a:ln cap="flat" cmpd="sng" w="10400">
            <a:solidFill>
              <a:srgbClr val="FFFFFF"/>
            </a:solidFill>
            <a:prstDash val="solid"/>
            <a:round/>
            <a:headEnd len="sm" w="sm" type="none"/>
            <a:tailEnd len="sm" w="sm" type="none"/>
          </a:ln>
        </p:spPr>
      </p:cxnSp>
      <p:sp>
        <p:nvSpPr>
          <p:cNvPr id="1362" name="Google Shape;1362;g3a44715a263_0_43"/>
          <p:cNvSpPr/>
          <p:nvPr/>
        </p:nvSpPr>
        <p:spPr>
          <a:xfrm>
            <a:off x="7074307" y="1810850"/>
            <a:ext cx="801000" cy="566700"/>
          </a:xfrm>
          <a:prstGeom prst="roundRect">
            <a:avLst>
              <a:gd fmla="val 16667" name="adj"/>
            </a:avLst>
          </a:prstGeom>
          <a:solidFill>
            <a:srgbClr val="000000"/>
          </a:solidFill>
          <a:ln cap="flat" cmpd="sng" w="10400">
            <a:solidFill>
              <a:srgbClr val="FFFFFF"/>
            </a:solidFill>
            <a:prstDash val="solid"/>
            <a:round/>
            <a:headEnd len="sm" w="sm" type="none"/>
            <a:tailEnd len="sm" w="sm" type="none"/>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201"/>
              <a:buFont typeface="Arial"/>
              <a:buNone/>
            </a:pPr>
            <a:r>
              <a:rPr b="0" i="0" lang="en" sz="2546" u="none" cap="none" strike="noStrike">
                <a:solidFill>
                  <a:srgbClr val="FFFFFF"/>
                </a:solidFill>
                <a:latin typeface="Be Vietnam Pro Thin"/>
                <a:ea typeface="Be Vietnam Pro Thin"/>
                <a:cs typeface="Be Vietnam Pro Thin"/>
                <a:sym typeface="Be Vietnam Pro Thin"/>
              </a:rPr>
              <a:t>0</a:t>
            </a:r>
            <a:r>
              <a:rPr lang="en" sz="2546">
                <a:solidFill>
                  <a:srgbClr val="FFFFFF"/>
                </a:solidFill>
                <a:latin typeface="Be Vietnam Pro Thin"/>
                <a:ea typeface="Be Vietnam Pro Thin"/>
                <a:cs typeface="Be Vietnam Pro Thin"/>
                <a:sym typeface="Be Vietnam Pro Thin"/>
              </a:rPr>
              <a:t>3</a:t>
            </a:r>
            <a:endParaRPr b="0" i="0" sz="2546" u="none" cap="none" strike="noStrike">
              <a:solidFill>
                <a:srgbClr val="000000"/>
              </a:solidFill>
              <a:latin typeface="League Spartan"/>
              <a:ea typeface="League Spartan"/>
              <a:cs typeface="League Spartan"/>
              <a:sym typeface="League Spartan"/>
            </a:endParaRPr>
          </a:p>
        </p:txBody>
      </p:sp>
      <p:sp>
        <p:nvSpPr>
          <p:cNvPr id="1363" name="Google Shape;1363;g3a44715a263_0_43"/>
          <p:cNvSpPr txBox="1"/>
          <p:nvPr/>
        </p:nvSpPr>
        <p:spPr>
          <a:xfrm flipH="1">
            <a:off x="846650" y="2675950"/>
            <a:ext cx="1885800" cy="2328000"/>
          </a:xfrm>
          <a:prstGeom prst="rect">
            <a:avLst/>
          </a:prstGeom>
          <a:noFill/>
          <a:ln>
            <a:noFill/>
          </a:ln>
        </p:spPr>
        <p:txBody>
          <a:bodyPr anchorCtr="0" anchor="t"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i="0" lang="en" sz="2100" u="none" cap="none" strike="noStrike">
                <a:solidFill>
                  <a:srgbClr val="FFFFFF"/>
                </a:solidFill>
                <a:latin typeface="League Spartan"/>
                <a:ea typeface="League Spartan"/>
                <a:cs typeface="League Spartan"/>
                <a:sym typeface="League Spartan"/>
              </a:rPr>
              <a:t>VS Code Extension</a:t>
            </a:r>
            <a:endParaRPr i="0" sz="2100"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00"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rPr i="0" lang="en" sz="2100" u="none" cap="none" strike="noStrike">
                <a:solidFill>
                  <a:srgbClr val="FFFFFF"/>
                </a:solidFill>
                <a:latin typeface="League Spartan"/>
                <a:ea typeface="League Spartan"/>
                <a:cs typeface="League Spartan"/>
                <a:sym typeface="League Spartan"/>
              </a:rPr>
              <a:t>As an user interface</a:t>
            </a:r>
            <a:endParaRPr i="0" sz="2100" u="none" cap="none" strike="noStrike">
              <a:solidFill>
                <a:srgbClr val="FFFFFF"/>
              </a:solidFill>
              <a:latin typeface="League Spartan"/>
              <a:ea typeface="League Spartan"/>
              <a:cs typeface="League Spartan"/>
              <a:sym typeface="League Spartan"/>
            </a:endParaRPr>
          </a:p>
        </p:txBody>
      </p:sp>
      <p:sp>
        <p:nvSpPr>
          <p:cNvPr id="1364" name="Google Shape;1364;g3a44715a263_0_43"/>
          <p:cNvSpPr txBox="1"/>
          <p:nvPr/>
        </p:nvSpPr>
        <p:spPr>
          <a:xfrm flipH="1">
            <a:off x="3063575" y="2675957"/>
            <a:ext cx="3101700" cy="2204700"/>
          </a:xfrm>
          <a:prstGeom prst="rect">
            <a:avLst/>
          </a:prstGeom>
          <a:noFill/>
          <a:ln>
            <a:noFill/>
          </a:ln>
        </p:spPr>
        <p:txBody>
          <a:bodyPr anchorCtr="0" anchor="t"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Rust Compiler Pipeline</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Orchestrates the compilation of the project and ensures correctness</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28" u="none" cap="none" strike="noStrike">
              <a:solidFill>
                <a:srgbClr val="FFFFFF"/>
              </a:solidFill>
              <a:latin typeface="League Spartan"/>
              <a:ea typeface="League Spartan"/>
              <a:cs typeface="League Spartan"/>
              <a:sym typeface="League Spartan"/>
            </a:endParaRPr>
          </a:p>
        </p:txBody>
      </p:sp>
      <p:sp>
        <p:nvSpPr>
          <p:cNvPr id="1365" name="Google Shape;1365;g3a44715a263_0_43"/>
          <p:cNvSpPr txBox="1"/>
          <p:nvPr/>
        </p:nvSpPr>
        <p:spPr>
          <a:xfrm flipH="1">
            <a:off x="6691350" y="2675946"/>
            <a:ext cx="1566900" cy="2204700"/>
          </a:xfrm>
          <a:prstGeom prst="rect">
            <a:avLst/>
          </a:prstGeom>
          <a:noFill/>
          <a:ln>
            <a:noFill/>
          </a:ln>
        </p:spPr>
        <p:txBody>
          <a:bodyPr anchorCtr="0" anchor="t"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LaTeX PDF</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t/>
            </a:r>
            <a:endParaRPr i="0" sz="2128" u="none" cap="none" strike="noStrike">
              <a:solidFill>
                <a:srgbClr val="FFFFFF"/>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28"/>
              <a:buFont typeface="Arial"/>
              <a:buNone/>
            </a:pPr>
            <a:r>
              <a:rPr i="0" lang="en" sz="2128" u="none" cap="none" strike="noStrike">
                <a:solidFill>
                  <a:srgbClr val="FFFFFF"/>
                </a:solidFill>
                <a:latin typeface="League Spartan"/>
                <a:ea typeface="League Spartan"/>
                <a:cs typeface="League Spartan"/>
                <a:sym typeface="League Spartan"/>
              </a:rPr>
              <a:t>With AI insertions to document</a:t>
            </a:r>
            <a:endParaRPr i="0" sz="2128" u="none" cap="none" strike="noStrike">
              <a:solidFill>
                <a:srgbClr val="FFFFFF"/>
              </a:solidFill>
              <a:latin typeface="League Spartan"/>
              <a:ea typeface="League Spartan"/>
              <a:cs typeface="League Spartan"/>
              <a:sym typeface="League Spart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DEFC"/>
        </a:solidFill>
      </p:bgPr>
    </p:bg>
    <p:spTree>
      <p:nvGrpSpPr>
        <p:cNvPr id="1369" name="Shape 1369"/>
        <p:cNvGrpSpPr/>
        <p:nvPr/>
      </p:nvGrpSpPr>
      <p:grpSpPr>
        <a:xfrm>
          <a:off x="0" y="0"/>
          <a:ext cx="0" cy="0"/>
          <a:chOff x="0" y="0"/>
          <a:chExt cx="0" cy="0"/>
        </a:xfrm>
      </p:grpSpPr>
      <p:sp>
        <p:nvSpPr>
          <p:cNvPr id="1370" name="Google Shape;1370;g3c883b5dfc6_0_7"/>
          <p:cNvSpPr/>
          <p:nvPr/>
        </p:nvSpPr>
        <p:spPr>
          <a:xfrm>
            <a:off x="211375" y="1643375"/>
            <a:ext cx="1409100" cy="673200"/>
          </a:xfrm>
          <a:prstGeom prst="roundRect">
            <a:avLst>
              <a:gd fmla="val 16667" name="adj"/>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Model.tla</a:t>
            </a:r>
            <a:endParaRPr b="0" i="0" sz="1400" u="none" cap="none" strike="noStrike">
              <a:solidFill>
                <a:schemeClr val="dk1"/>
              </a:solidFill>
              <a:latin typeface="League Spartan"/>
              <a:ea typeface="League Spartan"/>
              <a:cs typeface="League Spartan"/>
              <a:sym typeface="League Spartan"/>
            </a:endParaRPr>
          </a:p>
        </p:txBody>
      </p:sp>
      <p:sp>
        <p:nvSpPr>
          <p:cNvPr id="1371" name="Google Shape;1371;g3c883b5dfc6_0_7"/>
          <p:cNvSpPr/>
          <p:nvPr/>
        </p:nvSpPr>
        <p:spPr>
          <a:xfrm>
            <a:off x="211375" y="2692350"/>
            <a:ext cx="1409100" cy="673200"/>
          </a:xfrm>
          <a:prstGeom prst="roundRect">
            <a:avLst>
              <a:gd fmla="val 16667" name="adj"/>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TLC Model Checker</a:t>
            </a:r>
            <a:endParaRPr b="0" i="0" sz="1400" u="none" cap="none" strike="noStrike">
              <a:solidFill>
                <a:schemeClr val="dk1"/>
              </a:solidFill>
              <a:latin typeface="League Spartan"/>
              <a:ea typeface="League Spartan"/>
              <a:cs typeface="League Spartan"/>
              <a:sym typeface="League Spartan"/>
            </a:endParaRPr>
          </a:p>
        </p:txBody>
      </p:sp>
      <p:sp>
        <p:nvSpPr>
          <p:cNvPr id="1372" name="Google Shape;1372;g3c883b5dfc6_0_7"/>
          <p:cNvSpPr/>
          <p:nvPr/>
        </p:nvSpPr>
        <p:spPr>
          <a:xfrm>
            <a:off x="211375" y="3741325"/>
            <a:ext cx="1409100" cy="673200"/>
          </a:xfrm>
          <a:prstGeom prst="roundRect">
            <a:avLst>
              <a:gd fmla="val 16667" name="adj"/>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VSCode Config (Diagram Type)</a:t>
            </a:r>
            <a:endParaRPr b="0" i="0" sz="1400" u="none" cap="none" strike="noStrike">
              <a:solidFill>
                <a:schemeClr val="dk1"/>
              </a:solidFill>
              <a:latin typeface="League Spartan"/>
              <a:ea typeface="League Spartan"/>
              <a:cs typeface="League Spartan"/>
              <a:sym typeface="League Spartan"/>
            </a:endParaRPr>
          </a:p>
        </p:txBody>
      </p:sp>
      <p:sp>
        <p:nvSpPr>
          <p:cNvPr id="1373" name="Google Shape;1373;g3c883b5dfc6_0_7"/>
          <p:cNvSpPr/>
          <p:nvPr/>
        </p:nvSpPr>
        <p:spPr>
          <a:xfrm>
            <a:off x="1999963" y="2692350"/>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Rust Pipeline</a:t>
            </a:r>
            <a:endParaRPr b="0" i="0" sz="1400" u="none" cap="none" strike="noStrike">
              <a:solidFill>
                <a:schemeClr val="dk1"/>
              </a:solidFill>
              <a:latin typeface="League Spartan"/>
              <a:ea typeface="League Spartan"/>
              <a:cs typeface="League Spartan"/>
              <a:sym typeface="League Spartan"/>
            </a:endParaRPr>
          </a:p>
        </p:txBody>
      </p:sp>
      <p:sp>
        <p:nvSpPr>
          <p:cNvPr id="1374" name="Google Shape;1374;g3c883b5dfc6_0_7"/>
          <p:cNvSpPr/>
          <p:nvPr/>
        </p:nvSpPr>
        <p:spPr>
          <a:xfrm>
            <a:off x="3749400" y="2692350"/>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TLC Verification Gate </a:t>
            </a:r>
            <a:endParaRPr b="0" i="0" sz="1400" u="none" cap="none" strike="noStrike">
              <a:solidFill>
                <a:schemeClr val="dk1"/>
              </a:solidFill>
              <a:latin typeface="League Spartan"/>
              <a:ea typeface="League Spartan"/>
              <a:cs typeface="League Spartan"/>
              <a:sym typeface="League Spartan"/>
            </a:endParaRPr>
          </a:p>
        </p:txBody>
      </p:sp>
      <p:sp>
        <p:nvSpPr>
          <p:cNvPr id="1375" name="Google Shape;1375;g3c883b5dfc6_0_7"/>
          <p:cNvSpPr/>
          <p:nvPr/>
        </p:nvSpPr>
        <p:spPr>
          <a:xfrm>
            <a:off x="5587925" y="1643375"/>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Model.puml  generation</a:t>
            </a:r>
            <a:endParaRPr b="0" i="0" sz="1400" u="none" cap="none" strike="noStrike">
              <a:solidFill>
                <a:schemeClr val="dk1"/>
              </a:solidFill>
              <a:latin typeface="League Spartan"/>
              <a:ea typeface="League Spartan"/>
              <a:cs typeface="League Spartan"/>
              <a:sym typeface="League Spartan"/>
            </a:endParaRPr>
          </a:p>
        </p:txBody>
      </p:sp>
      <p:sp>
        <p:nvSpPr>
          <p:cNvPr id="1376" name="Google Shape;1376;g3c883b5dfc6_0_7"/>
          <p:cNvSpPr/>
          <p:nvPr/>
        </p:nvSpPr>
        <p:spPr>
          <a:xfrm>
            <a:off x="7410950" y="1643375"/>
            <a:ext cx="1409100" cy="673200"/>
          </a:xfrm>
          <a:prstGeom prst="roundRect">
            <a:avLst>
              <a:gd fmla="val 16667"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Diagram.svg rendered</a:t>
            </a:r>
            <a:endParaRPr b="0" i="0" sz="1400" u="none" cap="none" strike="noStrike">
              <a:solidFill>
                <a:schemeClr val="dk1"/>
              </a:solidFill>
              <a:latin typeface="League Spartan"/>
              <a:ea typeface="League Spartan"/>
              <a:cs typeface="League Spartan"/>
              <a:sym typeface="League Spartan"/>
            </a:endParaRPr>
          </a:p>
        </p:txBody>
      </p:sp>
      <p:sp>
        <p:nvSpPr>
          <p:cNvPr id="1377" name="Google Shape;1377;g3c883b5dfc6_0_7"/>
          <p:cNvSpPr/>
          <p:nvPr/>
        </p:nvSpPr>
        <p:spPr>
          <a:xfrm>
            <a:off x="7410950" y="2946575"/>
            <a:ext cx="1459200" cy="673200"/>
          </a:xfrm>
          <a:prstGeom prst="roundRect">
            <a:avLst>
              <a:gd fmla="val 16667"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Model.pdf (LaTeX)</a:t>
            </a:r>
            <a:endParaRPr b="0" i="0" sz="1400" u="none" cap="none" strike="noStrike">
              <a:solidFill>
                <a:schemeClr val="dk1"/>
              </a:solidFill>
              <a:latin typeface="League Spartan"/>
              <a:ea typeface="League Spartan"/>
              <a:cs typeface="League Spartan"/>
              <a:sym typeface="League Spartan"/>
            </a:endParaRPr>
          </a:p>
        </p:txBody>
      </p:sp>
      <p:cxnSp>
        <p:nvCxnSpPr>
          <p:cNvPr id="1378" name="Google Shape;1378;g3c883b5dfc6_0_7"/>
          <p:cNvCxnSpPr>
            <a:stCxn id="1370" idx="3"/>
          </p:cNvCxnSpPr>
          <p:nvPr/>
        </p:nvCxnSpPr>
        <p:spPr>
          <a:xfrm>
            <a:off x="1620475" y="1979975"/>
            <a:ext cx="344700" cy="747600"/>
          </a:xfrm>
          <a:prstGeom prst="straightConnector1">
            <a:avLst/>
          </a:prstGeom>
          <a:noFill/>
          <a:ln cap="flat" cmpd="sng" w="28575">
            <a:solidFill>
              <a:schemeClr val="lt2"/>
            </a:solidFill>
            <a:prstDash val="solid"/>
            <a:round/>
            <a:headEnd len="sm" w="sm" type="none"/>
            <a:tailEnd len="med" w="med" type="triangle"/>
          </a:ln>
        </p:spPr>
      </p:cxnSp>
      <p:cxnSp>
        <p:nvCxnSpPr>
          <p:cNvPr id="1379" name="Google Shape;1379;g3c883b5dfc6_0_7"/>
          <p:cNvCxnSpPr>
            <a:stCxn id="1371" idx="3"/>
            <a:endCxn id="1373" idx="1"/>
          </p:cNvCxnSpPr>
          <p:nvPr/>
        </p:nvCxnSpPr>
        <p:spPr>
          <a:xfrm>
            <a:off x="1620475" y="3028950"/>
            <a:ext cx="379500" cy="0"/>
          </a:xfrm>
          <a:prstGeom prst="straightConnector1">
            <a:avLst/>
          </a:prstGeom>
          <a:noFill/>
          <a:ln cap="flat" cmpd="sng" w="28575">
            <a:solidFill>
              <a:schemeClr val="lt2"/>
            </a:solidFill>
            <a:prstDash val="solid"/>
            <a:round/>
            <a:headEnd len="sm" w="sm" type="none"/>
            <a:tailEnd len="med" w="med" type="triangle"/>
          </a:ln>
        </p:spPr>
      </p:cxnSp>
      <p:cxnSp>
        <p:nvCxnSpPr>
          <p:cNvPr id="1380" name="Google Shape;1380;g3c883b5dfc6_0_7"/>
          <p:cNvCxnSpPr>
            <a:stCxn id="1372" idx="3"/>
          </p:cNvCxnSpPr>
          <p:nvPr/>
        </p:nvCxnSpPr>
        <p:spPr>
          <a:xfrm flipH="1" rot="10800000">
            <a:off x="1620475" y="3385225"/>
            <a:ext cx="336600" cy="692700"/>
          </a:xfrm>
          <a:prstGeom prst="straightConnector1">
            <a:avLst/>
          </a:prstGeom>
          <a:noFill/>
          <a:ln cap="flat" cmpd="sng" w="28575">
            <a:solidFill>
              <a:schemeClr val="lt2"/>
            </a:solidFill>
            <a:prstDash val="solid"/>
            <a:round/>
            <a:headEnd len="sm" w="sm" type="none"/>
            <a:tailEnd len="med" w="med" type="triangle"/>
          </a:ln>
        </p:spPr>
      </p:cxnSp>
      <p:cxnSp>
        <p:nvCxnSpPr>
          <p:cNvPr id="1381" name="Google Shape;1381;g3c883b5dfc6_0_7"/>
          <p:cNvCxnSpPr>
            <a:stCxn id="1373" idx="3"/>
            <a:endCxn id="1374" idx="1"/>
          </p:cNvCxnSpPr>
          <p:nvPr/>
        </p:nvCxnSpPr>
        <p:spPr>
          <a:xfrm>
            <a:off x="3409063" y="3028950"/>
            <a:ext cx="340200" cy="0"/>
          </a:xfrm>
          <a:prstGeom prst="straightConnector1">
            <a:avLst/>
          </a:prstGeom>
          <a:noFill/>
          <a:ln cap="flat" cmpd="sng" w="28575">
            <a:solidFill>
              <a:schemeClr val="lt2"/>
            </a:solidFill>
            <a:prstDash val="solid"/>
            <a:round/>
            <a:headEnd len="sm" w="sm" type="none"/>
            <a:tailEnd len="med" w="med" type="triangle"/>
          </a:ln>
        </p:spPr>
      </p:cxnSp>
      <p:cxnSp>
        <p:nvCxnSpPr>
          <p:cNvPr id="1382" name="Google Shape;1382;g3c883b5dfc6_0_7"/>
          <p:cNvCxnSpPr>
            <a:endCxn id="1383" idx="2"/>
          </p:cNvCxnSpPr>
          <p:nvPr/>
        </p:nvCxnSpPr>
        <p:spPr>
          <a:xfrm flipH="1" rot="-5400000">
            <a:off x="4987650" y="3356425"/>
            <a:ext cx="1178400" cy="460500"/>
          </a:xfrm>
          <a:prstGeom prst="bentConnector2">
            <a:avLst/>
          </a:prstGeom>
          <a:noFill/>
          <a:ln cap="flat" cmpd="sng" w="28575">
            <a:solidFill>
              <a:schemeClr val="lt2"/>
            </a:solidFill>
            <a:prstDash val="solid"/>
            <a:round/>
            <a:headEnd len="sm" w="sm" type="none"/>
            <a:tailEnd len="sm" w="sm" type="none"/>
          </a:ln>
        </p:spPr>
      </p:cxnSp>
      <p:cxnSp>
        <p:nvCxnSpPr>
          <p:cNvPr id="1384" name="Google Shape;1384;g3c883b5dfc6_0_7"/>
          <p:cNvCxnSpPr>
            <a:stCxn id="1375" idx="3"/>
            <a:endCxn id="1376" idx="1"/>
          </p:cNvCxnSpPr>
          <p:nvPr/>
        </p:nvCxnSpPr>
        <p:spPr>
          <a:xfrm>
            <a:off x="6997025" y="1979975"/>
            <a:ext cx="414000" cy="0"/>
          </a:xfrm>
          <a:prstGeom prst="straightConnector1">
            <a:avLst/>
          </a:prstGeom>
          <a:noFill/>
          <a:ln cap="flat" cmpd="sng" w="28575">
            <a:solidFill>
              <a:schemeClr val="lt2"/>
            </a:solidFill>
            <a:prstDash val="solid"/>
            <a:round/>
            <a:headEnd len="sm" w="sm" type="none"/>
            <a:tailEnd len="med" w="med" type="triangle"/>
          </a:ln>
        </p:spPr>
      </p:cxnSp>
      <p:cxnSp>
        <p:nvCxnSpPr>
          <p:cNvPr id="1385" name="Google Shape;1385;g3c883b5dfc6_0_7"/>
          <p:cNvCxnSpPr>
            <a:stCxn id="1376" idx="2"/>
            <a:endCxn id="1377" idx="0"/>
          </p:cNvCxnSpPr>
          <p:nvPr/>
        </p:nvCxnSpPr>
        <p:spPr>
          <a:xfrm>
            <a:off x="8115500" y="2316575"/>
            <a:ext cx="25200" cy="630000"/>
          </a:xfrm>
          <a:prstGeom prst="straightConnector1">
            <a:avLst/>
          </a:prstGeom>
          <a:noFill/>
          <a:ln cap="flat" cmpd="sng" w="28575">
            <a:solidFill>
              <a:schemeClr val="lt2"/>
            </a:solidFill>
            <a:prstDash val="solid"/>
            <a:round/>
            <a:headEnd len="sm" w="sm" type="none"/>
            <a:tailEnd len="med" w="med" type="triangle"/>
          </a:ln>
        </p:spPr>
      </p:cxnSp>
      <p:sp>
        <p:nvSpPr>
          <p:cNvPr id="1383" name="Google Shape;1383;g3c883b5dfc6_0_7"/>
          <p:cNvSpPr/>
          <p:nvPr/>
        </p:nvSpPr>
        <p:spPr>
          <a:xfrm>
            <a:off x="5807100" y="3800125"/>
            <a:ext cx="751500" cy="751500"/>
          </a:xfrm>
          <a:prstGeom prst="ellipse">
            <a:avLst/>
          </a:prstGeom>
          <a:solidFill>
            <a:srgbClr val="A80000"/>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TLC Fails</a:t>
            </a:r>
            <a:endParaRPr b="0" i="0" sz="1400" u="none" cap="none" strike="noStrike">
              <a:solidFill>
                <a:schemeClr val="dk1"/>
              </a:solidFill>
              <a:latin typeface="League Spartan"/>
              <a:ea typeface="League Spartan"/>
              <a:cs typeface="League Spartan"/>
              <a:sym typeface="League Spartan"/>
            </a:endParaRPr>
          </a:p>
        </p:txBody>
      </p:sp>
      <p:cxnSp>
        <p:nvCxnSpPr>
          <p:cNvPr id="1386" name="Google Shape;1386;g3c883b5dfc6_0_7"/>
          <p:cNvCxnSpPr>
            <a:stCxn id="1374" idx="3"/>
            <a:endCxn id="1375" idx="1"/>
          </p:cNvCxnSpPr>
          <p:nvPr/>
        </p:nvCxnSpPr>
        <p:spPr>
          <a:xfrm flipH="1" rot="10800000">
            <a:off x="5158500" y="1979850"/>
            <a:ext cx="429300" cy="1049100"/>
          </a:xfrm>
          <a:prstGeom prst="bentConnector3">
            <a:avLst>
              <a:gd fmla="val 43920" name="adj1"/>
            </a:avLst>
          </a:prstGeom>
          <a:noFill/>
          <a:ln cap="flat" cmpd="sng" w="28575">
            <a:solidFill>
              <a:schemeClr val="lt2"/>
            </a:solidFill>
            <a:prstDash val="solid"/>
            <a:round/>
            <a:headEnd len="sm" w="sm" type="none"/>
            <a:tailEnd len="sm" w="sm" type="none"/>
          </a:ln>
        </p:spPr>
      </p:cxnSp>
      <p:sp>
        <p:nvSpPr>
          <p:cNvPr id="1387" name="Google Shape;1387;g3c883b5dfc6_0_7"/>
          <p:cNvSpPr txBox="1"/>
          <p:nvPr/>
        </p:nvSpPr>
        <p:spPr>
          <a:xfrm>
            <a:off x="5346588" y="2431475"/>
            <a:ext cx="59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PASS</a:t>
            </a:r>
            <a:endParaRPr b="0" i="0" sz="1400" u="none" cap="none" strike="noStrike">
              <a:solidFill>
                <a:schemeClr val="dk1"/>
              </a:solidFill>
              <a:latin typeface="League Spartan"/>
              <a:ea typeface="League Spartan"/>
              <a:cs typeface="League Spartan"/>
              <a:sym typeface="League Spartan"/>
            </a:endParaRPr>
          </a:p>
        </p:txBody>
      </p:sp>
      <p:sp>
        <p:nvSpPr>
          <p:cNvPr id="1388" name="Google Shape;1388;g3c883b5dfc6_0_7"/>
          <p:cNvSpPr txBox="1"/>
          <p:nvPr/>
        </p:nvSpPr>
        <p:spPr>
          <a:xfrm>
            <a:off x="5346588" y="3365550"/>
            <a:ext cx="59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ague Spartan"/>
                <a:ea typeface="League Spartan"/>
                <a:cs typeface="League Spartan"/>
                <a:sym typeface="League Spartan"/>
              </a:rPr>
              <a:t>FAIL</a:t>
            </a:r>
            <a:endParaRPr b="0" i="0" sz="1400" u="none" cap="none" strike="noStrike">
              <a:solidFill>
                <a:schemeClr val="dk1"/>
              </a:solidFill>
              <a:latin typeface="League Spartan"/>
              <a:ea typeface="League Spartan"/>
              <a:cs typeface="League Spartan"/>
              <a:sym typeface="League Spartan"/>
            </a:endParaRPr>
          </a:p>
        </p:txBody>
      </p:sp>
      <p:sp>
        <p:nvSpPr>
          <p:cNvPr id="1389" name="Google Shape;1389;g3c883b5dfc6_0_7"/>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Be Vietnam Pro"/>
                <a:ea typeface="Be Vietnam Pro"/>
                <a:cs typeface="Be Vietnam Pro"/>
                <a:sym typeface="Be Vietnam Pro"/>
              </a:rPr>
              <a:t>Data Flow</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g3c883b5dfc6_0_1"/>
          <p:cNvSpPr txBox="1"/>
          <p:nvPr/>
        </p:nvSpPr>
        <p:spPr>
          <a:xfrm>
            <a:off x="94925" y="1256326"/>
            <a:ext cx="2704200" cy="3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i="0" lang="en" sz="2800" u="none" cap="none" strike="noStrike">
                <a:solidFill>
                  <a:schemeClr val="dk1"/>
                </a:solidFill>
                <a:latin typeface="League Spartan"/>
                <a:ea typeface="League Spartan"/>
                <a:cs typeface="League Spartan"/>
                <a:sym typeface="League Spartan"/>
              </a:rPr>
              <a:t>Modular Monolith</a:t>
            </a:r>
            <a:endParaRPr i="0" sz="2800" u="none" cap="none" strike="noStrike">
              <a:solidFill>
                <a:schemeClr val="dk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League Spartan"/>
              <a:ea typeface="League Spartan"/>
              <a:cs typeface="League Spartan"/>
              <a:sym typeface="League Spartan"/>
            </a:endParaRPr>
          </a:p>
          <a:p>
            <a:pPr indent="0" lvl="0" marL="0" rtl="0" algn="ctr">
              <a:spcBef>
                <a:spcPts val="0"/>
              </a:spcBef>
              <a:spcAft>
                <a:spcPts val="0"/>
              </a:spcAft>
              <a:buClr>
                <a:schemeClr val="lt1"/>
              </a:buClr>
              <a:buSzPts val="1700"/>
              <a:buFont typeface="Arial"/>
              <a:buNone/>
            </a:pPr>
            <a:r>
              <a:rPr lang="en" sz="2200">
                <a:solidFill>
                  <a:srgbClr val="BAC8D3"/>
                </a:solidFill>
                <a:latin typeface="League Spartan"/>
                <a:ea typeface="League Spartan"/>
                <a:cs typeface="League Spartan"/>
                <a:sym typeface="League Spartan"/>
              </a:rPr>
              <a:t>Modular monolith over microservices</a:t>
            </a:r>
            <a:endParaRPr sz="2200">
              <a:solidFill>
                <a:srgbClr val="BAC8D3"/>
              </a:solidFill>
              <a:latin typeface="League Spartan"/>
              <a:ea typeface="League Spartan"/>
              <a:cs typeface="League Spartan"/>
              <a:sym typeface="League Spartan"/>
            </a:endParaRPr>
          </a:p>
          <a:p>
            <a:pPr indent="0" lvl="0" marL="0" rtl="0" algn="ctr">
              <a:spcBef>
                <a:spcPts val="0"/>
              </a:spcBef>
              <a:spcAft>
                <a:spcPts val="0"/>
              </a:spcAft>
              <a:buClr>
                <a:schemeClr val="lt1"/>
              </a:buClr>
              <a:buSzPts val="1700"/>
              <a:buFont typeface="Arial"/>
              <a:buNone/>
            </a:pPr>
            <a:r>
              <a:t/>
            </a:r>
            <a:endParaRPr sz="2200">
              <a:solidFill>
                <a:srgbClr val="BAC8D3"/>
              </a:solidFill>
              <a:latin typeface="League Spartan"/>
              <a:ea typeface="League Spartan"/>
              <a:cs typeface="League Spartan"/>
              <a:sym typeface="League Spartan"/>
            </a:endParaRPr>
          </a:p>
          <a:p>
            <a:pPr indent="0" lvl="0" marL="0" rtl="0" algn="ctr">
              <a:spcBef>
                <a:spcPts val="0"/>
              </a:spcBef>
              <a:spcAft>
                <a:spcPts val="0"/>
              </a:spcAft>
              <a:buClr>
                <a:schemeClr val="lt1"/>
              </a:buClr>
              <a:buSzPts val="1700"/>
              <a:buFont typeface="Arial"/>
              <a:buNone/>
            </a:pPr>
            <a:r>
              <a:rPr lang="en" sz="2200">
                <a:solidFill>
                  <a:srgbClr val="BAC8D3"/>
                </a:solidFill>
                <a:latin typeface="League Spartan"/>
                <a:ea typeface="League Spartan"/>
                <a:cs typeface="League Spartan"/>
                <a:sym typeface="League Spartan"/>
              </a:rPr>
              <a:t>Distributed scaling would add latency, complexity and dependances</a:t>
            </a:r>
            <a:endParaRPr sz="2200">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BAC8D3"/>
              </a:solidFill>
              <a:latin typeface="League Spartan"/>
              <a:ea typeface="League Spartan"/>
              <a:cs typeface="League Spartan"/>
              <a:sym typeface="League Spartan"/>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BAC8D3"/>
              </a:solidFill>
              <a:latin typeface="League Spartan"/>
              <a:ea typeface="League Spartan"/>
              <a:cs typeface="League Spartan"/>
              <a:sym typeface="League Spartan"/>
            </a:endParaRPr>
          </a:p>
        </p:txBody>
      </p:sp>
      <p:sp>
        <p:nvSpPr>
          <p:cNvPr id="1395" name="Google Shape;1395;g3c883b5dfc6_0_1"/>
          <p:cNvSpPr txBox="1"/>
          <p:nvPr/>
        </p:nvSpPr>
        <p:spPr>
          <a:xfrm>
            <a:off x="2981975" y="1256326"/>
            <a:ext cx="3062100" cy="3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i="0" lang="en" sz="2800" u="none" cap="none" strike="noStrike">
                <a:solidFill>
                  <a:schemeClr val="dk1"/>
                </a:solidFill>
                <a:latin typeface="League Spartan"/>
                <a:ea typeface="League Spartan"/>
                <a:cs typeface="League Spartan"/>
                <a:sym typeface="League Spartan"/>
              </a:rPr>
              <a:t>Pipeline Dependency Model</a:t>
            </a:r>
            <a:endParaRPr i="0" sz="2800" u="none" cap="none" strike="noStrike">
              <a:solidFill>
                <a:schemeClr val="dk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rPr b="0" i="0" lang="en" sz="2200" u="none" cap="none" strike="noStrike">
                <a:solidFill>
                  <a:srgbClr val="BAC8D3"/>
                </a:solidFill>
                <a:latin typeface="League Spartan"/>
                <a:ea typeface="League Spartan"/>
                <a:cs typeface="League Spartan"/>
                <a:sym typeface="League Spartan"/>
              </a:rPr>
              <a:t>Each stage depends only on artifacts from the previous stage</a:t>
            </a:r>
            <a:endParaRPr b="0" i="0" sz="22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t/>
            </a:r>
            <a:endParaRPr b="0" i="0" sz="22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rPr b="0" i="0" lang="en" sz="2200" u="none" cap="none" strike="noStrike">
                <a:solidFill>
                  <a:srgbClr val="BAC8D3"/>
                </a:solidFill>
                <a:latin typeface="League Spartan"/>
                <a:ea typeface="League Spartan"/>
                <a:cs typeface="League Spartan"/>
                <a:sym typeface="League Spartan"/>
              </a:rPr>
              <a:t>This ensures determinism and traceability</a:t>
            </a:r>
            <a:endParaRPr b="0" i="0" sz="2200" u="none" cap="none" strike="noStrike">
              <a:solidFill>
                <a:srgbClr val="BAC8D3"/>
              </a:solidFill>
              <a:latin typeface="League Spartan"/>
              <a:ea typeface="League Spartan"/>
              <a:cs typeface="League Spartan"/>
              <a:sym typeface="League Spartan"/>
            </a:endParaRPr>
          </a:p>
        </p:txBody>
      </p:sp>
      <p:sp>
        <p:nvSpPr>
          <p:cNvPr id="1396" name="Google Shape;1396;g3c883b5dfc6_0_1"/>
          <p:cNvSpPr txBox="1"/>
          <p:nvPr/>
        </p:nvSpPr>
        <p:spPr>
          <a:xfrm>
            <a:off x="6410800" y="1256326"/>
            <a:ext cx="2370600" cy="3393600"/>
          </a:xfrm>
          <a:prstGeom prst="rect">
            <a:avLst/>
          </a:prstGeom>
          <a:noFill/>
          <a:ln>
            <a:noFill/>
          </a:ln>
        </p:spPr>
        <p:txBody>
          <a:bodyPr anchorCtr="0" anchor="t" bIns="91425" lIns="114300"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i="0" lang="en" sz="2800" u="none" cap="none" strike="noStrike">
                <a:solidFill>
                  <a:schemeClr val="dk1"/>
                </a:solidFill>
                <a:latin typeface="League Spartan"/>
                <a:ea typeface="League Spartan"/>
                <a:cs typeface="League Spartan"/>
                <a:sym typeface="League Spartan"/>
              </a:rPr>
              <a:t>Rust </a:t>
            </a:r>
            <a:endParaRPr i="0" sz="2800" u="none" cap="none" strike="noStrike">
              <a:solidFill>
                <a:schemeClr val="dk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900"/>
              <a:buFont typeface="Arial"/>
              <a:buNone/>
            </a:pPr>
            <a:r>
              <a:rPr i="0" lang="en" sz="2800" u="none" cap="none" strike="noStrike">
                <a:solidFill>
                  <a:schemeClr val="dk1"/>
                </a:solidFill>
                <a:latin typeface="League Spartan"/>
                <a:ea typeface="League Spartan"/>
                <a:cs typeface="League Spartan"/>
                <a:sym typeface="League Spartan"/>
              </a:rPr>
              <a:t>Backend</a:t>
            </a:r>
            <a:endParaRPr i="0" sz="2800" u="none" cap="none" strike="noStrike">
              <a:solidFill>
                <a:schemeClr val="dk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rPr b="0" i="0" lang="en" sz="2200" u="none" cap="none" strike="noStrike">
                <a:solidFill>
                  <a:srgbClr val="BAC8D3"/>
                </a:solidFill>
                <a:latin typeface="League Spartan"/>
                <a:ea typeface="League Spartan"/>
                <a:cs typeface="League Spartan"/>
                <a:sym typeface="League Spartan"/>
              </a:rPr>
              <a:t>Memory safety</a:t>
            </a:r>
            <a:endParaRPr b="0" i="0" sz="22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rPr b="0" i="0" lang="en" sz="2200" u="none" cap="none" strike="noStrike">
                <a:solidFill>
                  <a:srgbClr val="BAC8D3"/>
                </a:solidFill>
                <a:latin typeface="League Spartan"/>
                <a:ea typeface="League Spartan"/>
                <a:cs typeface="League Spartan"/>
                <a:sym typeface="League Spartan"/>
              </a:rPr>
              <a:t>High performance</a:t>
            </a:r>
            <a:endParaRPr b="0" i="0" sz="22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rPr b="0" i="0" lang="en" sz="2200" u="none" cap="none" strike="noStrike">
                <a:solidFill>
                  <a:srgbClr val="BAC8D3"/>
                </a:solidFill>
                <a:latin typeface="League Spartan"/>
                <a:ea typeface="League Spartan"/>
                <a:cs typeface="League Spartan"/>
                <a:sym typeface="League Spartan"/>
              </a:rPr>
              <a:t>Strong type system</a:t>
            </a:r>
            <a:endParaRPr b="0" i="0" sz="22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t/>
            </a:r>
            <a:endParaRPr b="0" i="0" sz="2200" u="none" cap="none" strike="noStrike">
              <a:solidFill>
                <a:srgbClr val="BAC8D3"/>
              </a:solidFill>
              <a:latin typeface="League Spartan"/>
              <a:ea typeface="League Spartan"/>
              <a:cs typeface="League Spartan"/>
              <a:sym typeface="League Spartan"/>
            </a:endParaRPr>
          </a:p>
          <a:p>
            <a:pPr indent="0" lvl="0" marL="0" marR="0" rtl="0" algn="ctr">
              <a:lnSpc>
                <a:spcPct val="100000"/>
              </a:lnSpc>
              <a:spcBef>
                <a:spcPts val="0"/>
              </a:spcBef>
              <a:spcAft>
                <a:spcPts val="0"/>
              </a:spcAft>
              <a:buClr>
                <a:srgbClr val="000000"/>
              </a:buClr>
              <a:buSzPts val="1700"/>
              <a:buFont typeface="Arial"/>
              <a:buNone/>
            </a:pPr>
            <a:r>
              <a:rPr b="0" i="0" lang="en" sz="2200" u="none" cap="none" strike="noStrike">
                <a:solidFill>
                  <a:srgbClr val="BAC8D3"/>
                </a:solidFill>
                <a:latin typeface="League Spartan"/>
                <a:ea typeface="League Spartan"/>
                <a:cs typeface="League Spartan"/>
                <a:sym typeface="League Spartan"/>
              </a:rPr>
              <a:t>Critical for large AST parsing</a:t>
            </a:r>
            <a:endParaRPr b="0" i="0" sz="2200" u="none" cap="none" strike="noStrike">
              <a:solidFill>
                <a:srgbClr val="BAC8D3"/>
              </a:solidFill>
              <a:latin typeface="League Spartan"/>
              <a:ea typeface="League Spartan"/>
              <a:cs typeface="League Spartan"/>
              <a:sym typeface="League Spartan"/>
            </a:endParaRPr>
          </a:p>
        </p:txBody>
      </p:sp>
      <p:sp>
        <p:nvSpPr>
          <p:cNvPr id="1397" name="Google Shape;1397;g3c883b5dfc6_0_1"/>
          <p:cNvSpPr txBox="1"/>
          <p:nvPr/>
        </p:nvSpPr>
        <p:spPr>
          <a:xfrm>
            <a:off x="1960500" y="284250"/>
            <a:ext cx="5223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Be Vietnam Pro"/>
                <a:ea typeface="Be Vietnam Pro"/>
                <a:cs typeface="Be Vietnam Pro"/>
                <a:sym typeface="Be Vietnam Pro"/>
              </a:rPr>
              <a:t>Architectural Decisions</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g38b52e6f5cc_0_1031"/>
          <p:cNvSpPr/>
          <p:nvPr/>
        </p:nvSpPr>
        <p:spPr>
          <a:xfrm>
            <a:off x="4281137" y="1448113"/>
            <a:ext cx="1066500" cy="1066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eague Spartan"/>
              <a:ea typeface="League Spartan"/>
              <a:cs typeface="League Spartan"/>
              <a:sym typeface="League Spartan"/>
            </a:endParaRPr>
          </a:p>
        </p:txBody>
      </p:sp>
      <p:sp>
        <p:nvSpPr>
          <p:cNvPr id="1403" name="Google Shape;1403;g38b52e6f5cc_0_1031"/>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800"/>
              <a:t>Closing</a:t>
            </a:r>
            <a:endParaRPr sz="3800"/>
          </a:p>
        </p:txBody>
      </p:sp>
      <p:sp>
        <p:nvSpPr>
          <p:cNvPr id="1404" name="Google Shape;1404;g38b52e6f5cc_0_1031"/>
          <p:cNvSpPr txBox="1"/>
          <p:nvPr>
            <p:ph idx="2" type="title"/>
          </p:nvPr>
        </p:nvSpPr>
        <p:spPr>
          <a:xfrm>
            <a:off x="4319925" y="1560475"/>
            <a:ext cx="989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pic>
        <p:nvPicPr>
          <p:cNvPr id="1405" name="Google Shape;1405;g38b52e6f5cc_0_1031" title="digital-hands-unite-stockcake-Picsart-AiImageEnhancer.jpg"/>
          <p:cNvPicPr preferRelativeResize="0"/>
          <p:nvPr>
            <p:ph idx="3" type="pic"/>
          </p:nvPr>
        </p:nvPicPr>
        <p:blipFill rotWithShape="1">
          <a:blip r:embed="rId3">
            <a:alphaModFix/>
          </a:blip>
          <a:srcRect b="12231" l="0" r="0" t="12223"/>
          <a:stretch/>
        </p:blipFill>
        <p:spPr>
          <a:xfrm>
            <a:off x="721775" y="535000"/>
            <a:ext cx="3081300" cy="4073700"/>
          </a:xfrm>
          <a:prstGeom prst="roundRect">
            <a:avLst>
              <a:gd fmla="val 16667" name="adj"/>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g38b52e6f5cc_0_1038"/>
          <p:cNvSpPr txBox="1"/>
          <p:nvPr/>
        </p:nvSpPr>
        <p:spPr>
          <a:xfrm>
            <a:off x="1226100" y="1592550"/>
            <a:ext cx="6691800" cy="19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BAC8D3"/>
                </a:solidFill>
                <a:latin typeface="League Spartan"/>
                <a:ea typeface="League Spartan"/>
                <a:cs typeface="League Spartan"/>
                <a:sym typeface="League Spartan"/>
              </a:rPr>
              <a:t>Formal methods are only useful</a:t>
            </a:r>
            <a:br>
              <a:rPr lang="en" sz="4000">
                <a:solidFill>
                  <a:srgbClr val="BAC8D3"/>
                </a:solidFill>
                <a:latin typeface="League Spartan"/>
                <a:ea typeface="League Spartan"/>
                <a:cs typeface="League Spartan"/>
                <a:sym typeface="League Spartan"/>
              </a:rPr>
            </a:br>
            <a:endParaRPr sz="40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rPr lang="en" sz="4000">
                <a:solidFill>
                  <a:schemeClr val="dk1"/>
                </a:solidFill>
                <a:latin typeface="League Spartan"/>
                <a:ea typeface="League Spartan"/>
                <a:cs typeface="League Spartan"/>
                <a:sym typeface="League Spartan"/>
              </a:rPr>
              <a:t>if people understand them</a:t>
            </a:r>
            <a:r>
              <a:rPr lang="en" sz="4000">
                <a:solidFill>
                  <a:srgbClr val="BAC8D3"/>
                </a:solidFill>
                <a:latin typeface="League Spartan"/>
                <a:ea typeface="League Spartan"/>
                <a:cs typeface="League Spartan"/>
                <a:sym typeface="League Spartan"/>
              </a:rPr>
              <a:t> </a:t>
            </a:r>
            <a:endParaRPr sz="4000">
              <a:solidFill>
                <a:srgbClr val="BAC8D3"/>
              </a:solidFill>
              <a:latin typeface="League Spartan"/>
              <a:ea typeface="League Spartan"/>
              <a:cs typeface="League Spartan"/>
              <a:sym typeface="League Spart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g38b52e6f5cc_0_4"/>
          <p:cNvSpPr txBox="1"/>
          <p:nvPr/>
        </p:nvSpPr>
        <p:spPr>
          <a:xfrm>
            <a:off x="3160950" y="291750"/>
            <a:ext cx="28221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The Problem</a:t>
            </a:r>
            <a:endParaRPr b="1" i="0" sz="3200" u="none" cap="none" strike="noStrike">
              <a:solidFill>
                <a:srgbClr val="FFFFFF"/>
              </a:solidFill>
              <a:latin typeface="Be Vietnam Pro"/>
              <a:ea typeface="Be Vietnam Pro"/>
              <a:cs typeface="Be Vietnam Pro"/>
              <a:sym typeface="Be Vietnam Pro"/>
            </a:endParaRPr>
          </a:p>
        </p:txBody>
      </p:sp>
      <p:sp>
        <p:nvSpPr>
          <p:cNvPr id="993" name="Google Shape;993;g38b52e6f5cc_0_4"/>
          <p:cNvSpPr txBox="1"/>
          <p:nvPr/>
        </p:nvSpPr>
        <p:spPr>
          <a:xfrm>
            <a:off x="1074600" y="1295350"/>
            <a:ext cx="8145000" cy="21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BAC8D3"/>
                </a:solidFill>
                <a:latin typeface="League Spartan"/>
                <a:ea typeface="League Spartan"/>
                <a:cs typeface="League Spartan"/>
                <a:sym typeface="League Spartan"/>
              </a:rPr>
              <a:t>Formal methods are powerful…</a:t>
            </a:r>
            <a:br>
              <a:rPr lang="en" sz="2800">
                <a:solidFill>
                  <a:srgbClr val="BAC8D3"/>
                </a:solidFill>
                <a:latin typeface="League Spartan"/>
                <a:ea typeface="League Spartan"/>
                <a:cs typeface="League Spartan"/>
                <a:sym typeface="League Spartan"/>
              </a:rPr>
            </a:br>
            <a:r>
              <a:rPr lang="en" sz="2800">
                <a:solidFill>
                  <a:schemeClr val="dk1"/>
                </a:solidFill>
                <a:latin typeface="League Spartan"/>
                <a:ea typeface="League Spartan"/>
                <a:cs typeface="League Spartan"/>
                <a:sym typeface="League Spartan"/>
              </a:rPr>
              <a:t>but hard to communicate</a:t>
            </a:r>
            <a:endParaRPr sz="2800">
              <a:solidFill>
                <a:schemeClr val="dk1"/>
              </a:solidFill>
              <a:latin typeface="League Spartan"/>
              <a:ea typeface="League Spartan"/>
              <a:cs typeface="League Spartan"/>
              <a:sym typeface="League Spartan"/>
            </a:endParaRPr>
          </a:p>
        </p:txBody>
      </p:sp>
      <p:sp>
        <p:nvSpPr>
          <p:cNvPr id="994" name="Google Shape;994;g38b52e6f5cc_0_4"/>
          <p:cNvSpPr txBox="1"/>
          <p:nvPr/>
        </p:nvSpPr>
        <p:spPr>
          <a:xfrm>
            <a:off x="1123450" y="2527825"/>
            <a:ext cx="5959200" cy="23079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Font typeface="League Spartan"/>
              <a:buChar char="❖"/>
            </a:pPr>
            <a:r>
              <a:rPr lang="en" sz="2800">
                <a:solidFill>
                  <a:schemeClr val="dk1"/>
                </a:solidFill>
                <a:latin typeface="League Spartan"/>
                <a:ea typeface="League Spartan"/>
                <a:cs typeface="League Spartan"/>
                <a:sym typeface="League Spartan"/>
              </a:rPr>
              <a:t>Engineers -&gt; </a:t>
            </a:r>
            <a:r>
              <a:rPr lang="en" sz="2800">
                <a:solidFill>
                  <a:srgbClr val="BAC8D3"/>
                </a:solidFill>
                <a:latin typeface="League Spartan"/>
                <a:ea typeface="League Spartan"/>
                <a:cs typeface="League Spartan"/>
                <a:sym typeface="League Spartan"/>
              </a:rPr>
              <a:t>code</a:t>
            </a:r>
            <a:br>
              <a:rPr lang="en" sz="2800">
                <a:solidFill>
                  <a:schemeClr val="dk1"/>
                </a:solidFill>
                <a:latin typeface="League Spartan"/>
                <a:ea typeface="League Spartan"/>
                <a:cs typeface="League Spartan"/>
                <a:sym typeface="League Spartan"/>
              </a:rPr>
            </a:br>
            <a:endParaRPr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League Spartan"/>
              <a:buChar char="❖"/>
            </a:pPr>
            <a:r>
              <a:rPr lang="en" sz="2800">
                <a:solidFill>
                  <a:schemeClr val="dk1"/>
                </a:solidFill>
                <a:latin typeface="League Spartan"/>
                <a:ea typeface="League Spartan"/>
                <a:cs typeface="League Spartan"/>
                <a:sym typeface="League Spartan"/>
              </a:rPr>
              <a:t>Stakeholders -&gt; </a:t>
            </a:r>
            <a:r>
              <a:rPr lang="en" sz="2800">
                <a:solidFill>
                  <a:srgbClr val="BAC8D3"/>
                </a:solidFill>
                <a:latin typeface="League Spartan"/>
                <a:ea typeface="League Spartan"/>
                <a:cs typeface="League Spartan"/>
                <a:sym typeface="League Spartan"/>
              </a:rPr>
              <a:t>Visuals</a:t>
            </a:r>
            <a:br>
              <a:rPr lang="en" sz="2800">
                <a:solidFill>
                  <a:schemeClr val="dk1"/>
                </a:solidFill>
                <a:latin typeface="League Spartan"/>
                <a:ea typeface="League Spartan"/>
                <a:cs typeface="League Spartan"/>
                <a:sym typeface="League Spartan"/>
              </a:rPr>
            </a:br>
            <a:endParaRPr sz="2800">
              <a:solidFill>
                <a:schemeClr val="dk1"/>
              </a:solidFill>
              <a:latin typeface="League Spartan"/>
              <a:ea typeface="League Spartan"/>
              <a:cs typeface="League Spartan"/>
              <a:sym typeface="League Spartan"/>
            </a:endParaRPr>
          </a:p>
          <a:p>
            <a:pPr indent="-406400" lvl="0" marL="457200" rtl="0" algn="l">
              <a:spcBef>
                <a:spcPts val="0"/>
              </a:spcBef>
              <a:spcAft>
                <a:spcPts val="0"/>
              </a:spcAft>
              <a:buClr>
                <a:schemeClr val="dk1"/>
              </a:buClr>
              <a:buSzPts val="2800"/>
              <a:buFont typeface="League Spartan"/>
              <a:buChar char="❖"/>
            </a:pPr>
            <a:r>
              <a:rPr lang="en" sz="2800">
                <a:solidFill>
                  <a:schemeClr val="dk1"/>
                </a:solidFill>
                <a:latin typeface="League Spartan"/>
                <a:ea typeface="League Spartan"/>
                <a:cs typeface="League Spartan"/>
                <a:sym typeface="League Spartan"/>
              </a:rPr>
              <a:t>Formal models -&gt; </a:t>
            </a:r>
            <a:r>
              <a:rPr lang="en" sz="2800">
                <a:solidFill>
                  <a:srgbClr val="BAC8D3"/>
                </a:solidFill>
                <a:latin typeface="League Spartan"/>
                <a:ea typeface="League Spartan"/>
                <a:cs typeface="League Spartan"/>
                <a:sym typeface="League Spartan"/>
              </a:rPr>
              <a:t>in between</a:t>
            </a:r>
            <a:endParaRPr sz="2800">
              <a:solidFill>
                <a:srgbClr val="BAC8D3"/>
              </a:solidFill>
              <a:latin typeface="League Spartan"/>
              <a:ea typeface="League Spartan"/>
              <a:cs typeface="League Spartan"/>
              <a:sym typeface="League Spart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g38b52e6f5cc_0_1041"/>
          <p:cNvSpPr txBox="1"/>
          <p:nvPr/>
        </p:nvSpPr>
        <p:spPr>
          <a:xfrm>
            <a:off x="2319000" y="293875"/>
            <a:ext cx="4506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Future Work</a:t>
            </a:r>
            <a:endParaRPr b="1" i="0" sz="3200" u="none" cap="none" strike="noStrike">
              <a:solidFill>
                <a:srgbClr val="FFFFFF"/>
              </a:solidFill>
              <a:latin typeface="Be Vietnam Pro"/>
              <a:ea typeface="Be Vietnam Pro"/>
              <a:cs typeface="Be Vietnam Pro"/>
              <a:sym typeface="Be Vietnam Pro"/>
            </a:endParaRPr>
          </a:p>
        </p:txBody>
      </p:sp>
      <p:sp>
        <p:nvSpPr>
          <p:cNvPr id="1416" name="Google Shape;1416;g38b52e6f5cc_0_1041"/>
          <p:cNvSpPr txBox="1"/>
          <p:nvPr/>
        </p:nvSpPr>
        <p:spPr>
          <a:xfrm>
            <a:off x="335625" y="3122575"/>
            <a:ext cx="2521800" cy="79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More diagram types</a:t>
            </a:r>
            <a:endParaRPr b="0" i="0" sz="2200" u="none" cap="none" strike="noStrike">
              <a:solidFill>
                <a:srgbClr val="FFFFFF"/>
              </a:solidFill>
              <a:latin typeface="League Spartan"/>
              <a:ea typeface="League Spartan"/>
              <a:cs typeface="League Spartan"/>
              <a:sym typeface="League Spartan"/>
            </a:endParaRPr>
          </a:p>
        </p:txBody>
      </p:sp>
      <p:sp>
        <p:nvSpPr>
          <p:cNvPr id="1417" name="Google Shape;1417;g38b52e6f5cc_0_1041"/>
          <p:cNvSpPr txBox="1"/>
          <p:nvPr/>
        </p:nvSpPr>
        <p:spPr>
          <a:xfrm>
            <a:off x="3122775" y="3122575"/>
            <a:ext cx="30000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Better customization</a:t>
            </a:r>
            <a:endParaRPr b="0" i="0" sz="2200" u="none" cap="none" strike="noStrike">
              <a:solidFill>
                <a:srgbClr val="FFFFFF"/>
              </a:solidFill>
              <a:latin typeface="League Spartan"/>
              <a:ea typeface="League Spartan"/>
              <a:cs typeface="League Spartan"/>
              <a:sym typeface="League Spartan"/>
            </a:endParaRPr>
          </a:p>
        </p:txBody>
      </p:sp>
      <p:sp>
        <p:nvSpPr>
          <p:cNvPr id="1418" name="Google Shape;1418;g38b52e6f5cc_0_1041"/>
          <p:cNvSpPr txBox="1"/>
          <p:nvPr/>
        </p:nvSpPr>
        <p:spPr>
          <a:xfrm>
            <a:off x="6416475" y="3122575"/>
            <a:ext cx="2136600" cy="92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n" sz="2200">
                <a:solidFill>
                  <a:srgbClr val="FFFFFF"/>
                </a:solidFill>
                <a:latin typeface="Be Vietnam Pro"/>
                <a:ea typeface="Be Vietnam Pro"/>
                <a:cs typeface="Be Vietnam Pro"/>
                <a:sym typeface="Be Vietnam Pro"/>
              </a:rPr>
              <a:t>Wider adoption</a:t>
            </a:r>
            <a:endParaRPr b="0" i="0" sz="2200" u="none" cap="none" strike="noStrike">
              <a:solidFill>
                <a:srgbClr val="FFFFFF"/>
              </a:solidFill>
              <a:latin typeface="Be Vietnam Pro"/>
              <a:ea typeface="Be Vietnam Pro"/>
              <a:cs typeface="Be Vietnam Pro"/>
              <a:sym typeface="Be Vietnam Pro"/>
            </a:endParaRPr>
          </a:p>
        </p:txBody>
      </p:sp>
      <p:sp>
        <p:nvSpPr>
          <p:cNvPr id="1419" name="Google Shape;1419;g38b52e6f5cc_0_1041"/>
          <p:cNvSpPr/>
          <p:nvPr/>
        </p:nvSpPr>
        <p:spPr>
          <a:xfrm>
            <a:off x="6946436" y="1897972"/>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420" name="Google Shape;1420;g38b52e6f5cc_0_1041"/>
          <p:cNvSpPr/>
          <p:nvPr/>
        </p:nvSpPr>
        <p:spPr>
          <a:xfrm>
            <a:off x="3968012" y="1897974"/>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sp>
        <p:nvSpPr>
          <p:cNvPr id="1421" name="Google Shape;1421;g38b52e6f5cc_0_1041"/>
          <p:cNvSpPr/>
          <p:nvPr/>
        </p:nvSpPr>
        <p:spPr>
          <a:xfrm>
            <a:off x="1017978" y="1897973"/>
            <a:ext cx="1157100" cy="1157100"/>
          </a:xfrm>
          <a:prstGeom prst="roundRect">
            <a:avLst>
              <a:gd fmla="val 16667" name="adj"/>
            </a:avLst>
          </a:prstGeom>
          <a:solidFill>
            <a:srgbClr val="000000"/>
          </a:solidFill>
          <a:ln cap="flat" cmpd="sng" w="13575">
            <a:solidFill>
              <a:srgbClr val="FFFFFF"/>
            </a:solidFill>
            <a:prstDash val="solid"/>
            <a:round/>
            <a:headEnd len="sm" w="sm" type="none"/>
            <a:tailEnd len="sm" w="sm" type="none"/>
          </a:ln>
        </p:spPr>
        <p:txBody>
          <a:bodyPr anchorCtr="0" anchor="ctr" bIns="130225" lIns="130225" spcFirstLastPara="1" rIns="130225" wrap="square" tIns="130225">
            <a:noAutofit/>
          </a:bodyPr>
          <a:lstStyle/>
          <a:p>
            <a:pPr indent="0" lvl="0" marL="0" marR="0" rtl="0" algn="ctr">
              <a:lnSpc>
                <a:spcPct val="100000"/>
              </a:lnSpc>
              <a:spcBef>
                <a:spcPts val="0"/>
              </a:spcBef>
              <a:spcAft>
                <a:spcPts val="0"/>
              </a:spcAft>
              <a:buClr>
                <a:srgbClr val="000000"/>
              </a:buClr>
              <a:buSzPts val="1994"/>
              <a:buFont typeface="Arial"/>
              <a:buNone/>
            </a:pPr>
            <a:r>
              <a:t/>
            </a:r>
            <a:endParaRPr b="0" i="0" sz="1994" u="none" cap="none" strike="noStrike">
              <a:solidFill>
                <a:srgbClr val="000000"/>
              </a:solidFill>
              <a:latin typeface="League Spartan"/>
              <a:ea typeface="League Spartan"/>
              <a:cs typeface="League Spartan"/>
              <a:sym typeface="League Spartan"/>
            </a:endParaRPr>
          </a:p>
        </p:txBody>
      </p:sp>
      <p:grpSp>
        <p:nvGrpSpPr>
          <p:cNvPr id="1422" name="Google Shape;1422;g38b52e6f5cc_0_1041"/>
          <p:cNvGrpSpPr/>
          <p:nvPr/>
        </p:nvGrpSpPr>
        <p:grpSpPr>
          <a:xfrm>
            <a:off x="7096679" y="2040496"/>
            <a:ext cx="856598" cy="872074"/>
            <a:chOff x="7529411" y="2414659"/>
            <a:chExt cx="355863" cy="362293"/>
          </a:xfrm>
        </p:grpSpPr>
        <p:sp>
          <p:nvSpPr>
            <p:cNvPr id="1423" name="Google Shape;1423;g38b52e6f5cc_0_1041"/>
            <p:cNvSpPr/>
            <p:nvPr/>
          </p:nvSpPr>
          <p:spPr>
            <a:xfrm>
              <a:off x="7687816" y="2443081"/>
              <a:ext cx="45481" cy="15946"/>
            </a:xfrm>
            <a:custGeom>
              <a:rect b="b" l="l" r="r" t="t"/>
              <a:pathLst>
                <a:path extrusionOk="0" h="501" w="1429">
                  <a:moveTo>
                    <a:pt x="155" y="0"/>
                  </a:moveTo>
                  <a:cubicBezTo>
                    <a:pt x="72" y="0"/>
                    <a:pt x="0" y="72"/>
                    <a:pt x="0" y="167"/>
                  </a:cubicBezTo>
                  <a:cubicBezTo>
                    <a:pt x="0" y="250"/>
                    <a:pt x="72" y="322"/>
                    <a:pt x="155" y="322"/>
                  </a:cubicBezTo>
                  <a:cubicBezTo>
                    <a:pt x="357" y="322"/>
                    <a:pt x="893" y="357"/>
                    <a:pt x="1155" y="488"/>
                  </a:cubicBezTo>
                  <a:cubicBezTo>
                    <a:pt x="1191" y="500"/>
                    <a:pt x="1203" y="500"/>
                    <a:pt x="1227" y="500"/>
                  </a:cubicBezTo>
                  <a:cubicBezTo>
                    <a:pt x="1286" y="500"/>
                    <a:pt x="1346" y="477"/>
                    <a:pt x="1381" y="417"/>
                  </a:cubicBezTo>
                  <a:cubicBezTo>
                    <a:pt x="1429" y="346"/>
                    <a:pt x="1381" y="238"/>
                    <a:pt x="1310" y="191"/>
                  </a:cubicBezTo>
                  <a:cubicBezTo>
                    <a:pt x="917" y="0"/>
                    <a:pt x="191" y="0"/>
                    <a:pt x="155"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24" name="Google Shape;1424;g38b52e6f5cc_0_1041"/>
            <p:cNvSpPr/>
            <p:nvPr/>
          </p:nvSpPr>
          <p:spPr>
            <a:xfrm>
              <a:off x="7648764" y="2414659"/>
              <a:ext cx="123204" cy="168654"/>
            </a:xfrm>
            <a:custGeom>
              <a:rect b="b" l="l" r="r" t="t"/>
              <a:pathLst>
                <a:path extrusionOk="0" h="5299" w="3871">
                  <a:moveTo>
                    <a:pt x="3013" y="322"/>
                  </a:moveTo>
                  <a:lnTo>
                    <a:pt x="3013" y="1024"/>
                  </a:lnTo>
                  <a:cubicBezTo>
                    <a:pt x="3013" y="1143"/>
                    <a:pt x="2977" y="1250"/>
                    <a:pt x="2930" y="1358"/>
                  </a:cubicBezTo>
                  <a:lnTo>
                    <a:pt x="2847" y="1512"/>
                  </a:lnTo>
                  <a:cubicBezTo>
                    <a:pt x="2835" y="1548"/>
                    <a:pt x="2835" y="1560"/>
                    <a:pt x="2835" y="1596"/>
                  </a:cubicBezTo>
                  <a:lnTo>
                    <a:pt x="2835" y="1953"/>
                  </a:lnTo>
                  <a:cubicBezTo>
                    <a:pt x="2835" y="2203"/>
                    <a:pt x="2727" y="2429"/>
                    <a:pt x="2561" y="2608"/>
                  </a:cubicBezTo>
                  <a:cubicBezTo>
                    <a:pt x="2370" y="2763"/>
                    <a:pt x="2144" y="2858"/>
                    <a:pt x="1894" y="2858"/>
                  </a:cubicBezTo>
                  <a:cubicBezTo>
                    <a:pt x="1418" y="2846"/>
                    <a:pt x="1013" y="2405"/>
                    <a:pt x="1013" y="1905"/>
                  </a:cubicBezTo>
                  <a:lnTo>
                    <a:pt x="1013" y="1596"/>
                  </a:lnTo>
                  <a:cubicBezTo>
                    <a:pt x="1013" y="1560"/>
                    <a:pt x="1013" y="1548"/>
                    <a:pt x="1001" y="1512"/>
                  </a:cubicBezTo>
                  <a:lnTo>
                    <a:pt x="894" y="1310"/>
                  </a:lnTo>
                  <a:cubicBezTo>
                    <a:pt x="846" y="1239"/>
                    <a:pt x="834" y="1143"/>
                    <a:pt x="834" y="1072"/>
                  </a:cubicBezTo>
                  <a:lnTo>
                    <a:pt x="834" y="1060"/>
                  </a:lnTo>
                  <a:cubicBezTo>
                    <a:pt x="834" y="655"/>
                    <a:pt x="1168" y="322"/>
                    <a:pt x="1561" y="322"/>
                  </a:cubicBezTo>
                  <a:close/>
                  <a:moveTo>
                    <a:pt x="2299" y="3108"/>
                  </a:moveTo>
                  <a:cubicBezTo>
                    <a:pt x="2299" y="3155"/>
                    <a:pt x="2311" y="3215"/>
                    <a:pt x="2323" y="3263"/>
                  </a:cubicBezTo>
                  <a:lnTo>
                    <a:pt x="1918" y="3679"/>
                  </a:lnTo>
                  <a:lnTo>
                    <a:pt x="1537" y="3286"/>
                  </a:lnTo>
                  <a:cubicBezTo>
                    <a:pt x="1549" y="3263"/>
                    <a:pt x="1549" y="3227"/>
                    <a:pt x="1549" y="3179"/>
                  </a:cubicBezTo>
                  <a:lnTo>
                    <a:pt x="1549" y="3108"/>
                  </a:lnTo>
                  <a:cubicBezTo>
                    <a:pt x="1656" y="3144"/>
                    <a:pt x="1763" y="3167"/>
                    <a:pt x="1882" y="3167"/>
                  </a:cubicBezTo>
                  <a:lnTo>
                    <a:pt x="1918" y="3167"/>
                  </a:lnTo>
                  <a:cubicBezTo>
                    <a:pt x="2061" y="3167"/>
                    <a:pt x="2180" y="3155"/>
                    <a:pt x="2299" y="3108"/>
                  </a:cubicBezTo>
                  <a:close/>
                  <a:moveTo>
                    <a:pt x="1584" y="0"/>
                  </a:moveTo>
                  <a:cubicBezTo>
                    <a:pt x="1001" y="0"/>
                    <a:pt x="525" y="477"/>
                    <a:pt x="525" y="1060"/>
                  </a:cubicBezTo>
                  <a:lnTo>
                    <a:pt x="525" y="1072"/>
                  </a:lnTo>
                  <a:cubicBezTo>
                    <a:pt x="525" y="1203"/>
                    <a:pt x="549" y="1334"/>
                    <a:pt x="608" y="1453"/>
                  </a:cubicBezTo>
                  <a:lnTo>
                    <a:pt x="703" y="1620"/>
                  </a:lnTo>
                  <a:lnTo>
                    <a:pt x="703" y="1893"/>
                  </a:lnTo>
                  <a:cubicBezTo>
                    <a:pt x="703" y="2322"/>
                    <a:pt x="906" y="2703"/>
                    <a:pt x="1239" y="2941"/>
                  </a:cubicBezTo>
                  <a:lnTo>
                    <a:pt x="1239" y="3179"/>
                  </a:lnTo>
                  <a:cubicBezTo>
                    <a:pt x="1239" y="3215"/>
                    <a:pt x="1227" y="3239"/>
                    <a:pt x="1192" y="3239"/>
                  </a:cubicBezTo>
                  <a:lnTo>
                    <a:pt x="513" y="3441"/>
                  </a:lnTo>
                  <a:cubicBezTo>
                    <a:pt x="215" y="3525"/>
                    <a:pt x="1" y="3798"/>
                    <a:pt x="1" y="4108"/>
                  </a:cubicBezTo>
                  <a:lnTo>
                    <a:pt x="1" y="5132"/>
                  </a:lnTo>
                  <a:cubicBezTo>
                    <a:pt x="1" y="5227"/>
                    <a:pt x="72" y="5299"/>
                    <a:pt x="168" y="5299"/>
                  </a:cubicBezTo>
                  <a:cubicBezTo>
                    <a:pt x="251" y="5299"/>
                    <a:pt x="322" y="5227"/>
                    <a:pt x="322" y="5132"/>
                  </a:cubicBezTo>
                  <a:lnTo>
                    <a:pt x="322" y="4108"/>
                  </a:lnTo>
                  <a:cubicBezTo>
                    <a:pt x="322" y="3941"/>
                    <a:pt x="430" y="3798"/>
                    <a:pt x="596" y="3751"/>
                  </a:cubicBezTo>
                  <a:lnTo>
                    <a:pt x="1275" y="3560"/>
                  </a:lnTo>
                  <a:cubicBezTo>
                    <a:pt x="1311" y="3560"/>
                    <a:pt x="1323" y="3536"/>
                    <a:pt x="1358" y="3525"/>
                  </a:cubicBezTo>
                  <a:lnTo>
                    <a:pt x="1775" y="3941"/>
                  </a:lnTo>
                  <a:lnTo>
                    <a:pt x="1775" y="5120"/>
                  </a:lnTo>
                  <a:cubicBezTo>
                    <a:pt x="1775" y="5203"/>
                    <a:pt x="1846" y="5287"/>
                    <a:pt x="1930" y="5287"/>
                  </a:cubicBezTo>
                  <a:cubicBezTo>
                    <a:pt x="2025" y="5287"/>
                    <a:pt x="2096" y="5203"/>
                    <a:pt x="2096" y="5120"/>
                  </a:cubicBezTo>
                  <a:lnTo>
                    <a:pt x="2096" y="3941"/>
                  </a:lnTo>
                  <a:lnTo>
                    <a:pt x="2525" y="3513"/>
                  </a:lnTo>
                  <a:cubicBezTo>
                    <a:pt x="2573" y="3536"/>
                    <a:pt x="2620" y="3560"/>
                    <a:pt x="2680" y="3572"/>
                  </a:cubicBezTo>
                  <a:lnTo>
                    <a:pt x="3275" y="3751"/>
                  </a:lnTo>
                  <a:cubicBezTo>
                    <a:pt x="3442" y="3798"/>
                    <a:pt x="3537" y="3941"/>
                    <a:pt x="3537" y="4108"/>
                  </a:cubicBezTo>
                  <a:lnTo>
                    <a:pt x="3537" y="5132"/>
                  </a:lnTo>
                  <a:cubicBezTo>
                    <a:pt x="3537" y="5227"/>
                    <a:pt x="3620" y="5299"/>
                    <a:pt x="3704" y="5299"/>
                  </a:cubicBezTo>
                  <a:cubicBezTo>
                    <a:pt x="3799" y="5299"/>
                    <a:pt x="3870" y="5227"/>
                    <a:pt x="3870" y="5132"/>
                  </a:cubicBezTo>
                  <a:lnTo>
                    <a:pt x="3870" y="4108"/>
                  </a:lnTo>
                  <a:cubicBezTo>
                    <a:pt x="3870" y="3822"/>
                    <a:pt x="3668" y="3536"/>
                    <a:pt x="3370" y="3465"/>
                  </a:cubicBezTo>
                  <a:lnTo>
                    <a:pt x="2775" y="3286"/>
                  </a:lnTo>
                  <a:cubicBezTo>
                    <a:pt x="2692" y="3263"/>
                    <a:pt x="2632" y="3179"/>
                    <a:pt x="2632" y="3108"/>
                  </a:cubicBezTo>
                  <a:lnTo>
                    <a:pt x="2632" y="2977"/>
                  </a:lnTo>
                  <a:cubicBezTo>
                    <a:pt x="2692" y="2929"/>
                    <a:pt x="2739" y="2882"/>
                    <a:pt x="2799" y="2846"/>
                  </a:cubicBezTo>
                  <a:cubicBezTo>
                    <a:pt x="3037" y="2608"/>
                    <a:pt x="3168" y="2286"/>
                    <a:pt x="3168" y="1953"/>
                  </a:cubicBezTo>
                  <a:lnTo>
                    <a:pt x="3168" y="1631"/>
                  </a:lnTo>
                  <a:lnTo>
                    <a:pt x="3228" y="1501"/>
                  </a:lnTo>
                  <a:cubicBezTo>
                    <a:pt x="3311" y="1358"/>
                    <a:pt x="3347" y="1191"/>
                    <a:pt x="3347" y="1024"/>
                  </a:cubicBezTo>
                  <a:lnTo>
                    <a:pt x="3347" y="167"/>
                  </a:lnTo>
                  <a:cubicBezTo>
                    <a:pt x="3347" y="72"/>
                    <a:pt x="3275" y="0"/>
                    <a:pt x="3192"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25" name="Google Shape;1425;g38b52e6f5cc_0_1041"/>
            <p:cNvSpPr/>
            <p:nvPr/>
          </p:nvSpPr>
          <p:spPr>
            <a:xfrm>
              <a:off x="7670757" y="2551072"/>
              <a:ext cx="10248" cy="33005"/>
            </a:xfrm>
            <a:custGeom>
              <a:rect b="b" l="l" r="r" t="t"/>
              <a:pathLst>
                <a:path extrusionOk="0" h="1037" w="322">
                  <a:moveTo>
                    <a:pt x="155" y="1"/>
                  </a:moveTo>
                  <a:cubicBezTo>
                    <a:pt x="72" y="1"/>
                    <a:pt x="0" y="72"/>
                    <a:pt x="0" y="167"/>
                  </a:cubicBezTo>
                  <a:lnTo>
                    <a:pt x="0" y="882"/>
                  </a:lnTo>
                  <a:cubicBezTo>
                    <a:pt x="0"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26" name="Google Shape;1426;g38b52e6f5cc_0_1041"/>
            <p:cNvSpPr/>
            <p:nvPr/>
          </p:nvSpPr>
          <p:spPr>
            <a:xfrm>
              <a:off x="7738963" y="2551072"/>
              <a:ext cx="10280" cy="33005"/>
            </a:xfrm>
            <a:custGeom>
              <a:rect b="b" l="l" r="r" t="t"/>
              <a:pathLst>
                <a:path extrusionOk="0" h="1037" w="323">
                  <a:moveTo>
                    <a:pt x="155" y="1"/>
                  </a:moveTo>
                  <a:cubicBezTo>
                    <a:pt x="72" y="1"/>
                    <a:pt x="1" y="72"/>
                    <a:pt x="1" y="167"/>
                  </a:cubicBezTo>
                  <a:lnTo>
                    <a:pt x="1" y="882"/>
                  </a:lnTo>
                  <a:cubicBezTo>
                    <a:pt x="1" y="965"/>
                    <a:pt x="72" y="1036"/>
                    <a:pt x="155" y="1036"/>
                  </a:cubicBezTo>
                  <a:cubicBezTo>
                    <a:pt x="251" y="1036"/>
                    <a:pt x="322" y="965"/>
                    <a:pt x="322" y="882"/>
                  </a:cubicBezTo>
                  <a:lnTo>
                    <a:pt x="322" y="167"/>
                  </a:lnTo>
                  <a:cubicBezTo>
                    <a:pt x="322" y="72"/>
                    <a:pt x="251" y="1"/>
                    <a:pt x="155"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27" name="Google Shape;1427;g38b52e6f5cc_0_1041"/>
            <p:cNvSpPr/>
            <p:nvPr/>
          </p:nvSpPr>
          <p:spPr>
            <a:xfrm>
              <a:off x="7568432" y="2635956"/>
              <a:ext cx="45513" cy="15946"/>
            </a:xfrm>
            <a:custGeom>
              <a:rect b="b" l="l" r="r" t="t"/>
              <a:pathLst>
                <a:path extrusionOk="0" h="501" w="1430">
                  <a:moveTo>
                    <a:pt x="156" y="1"/>
                  </a:moveTo>
                  <a:cubicBezTo>
                    <a:pt x="72" y="1"/>
                    <a:pt x="1" y="72"/>
                    <a:pt x="1" y="155"/>
                  </a:cubicBezTo>
                  <a:cubicBezTo>
                    <a:pt x="1" y="251"/>
                    <a:pt x="72" y="322"/>
                    <a:pt x="156" y="322"/>
                  </a:cubicBezTo>
                  <a:cubicBezTo>
                    <a:pt x="358" y="322"/>
                    <a:pt x="894" y="358"/>
                    <a:pt x="1156" y="489"/>
                  </a:cubicBezTo>
                  <a:cubicBezTo>
                    <a:pt x="1191" y="501"/>
                    <a:pt x="1203" y="501"/>
                    <a:pt x="1227" y="501"/>
                  </a:cubicBezTo>
                  <a:cubicBezTo>
                    <a:pt x="1287" y="501"/>
                    <a:pt x="1346" y="477"/>
                    <a:pt x="1382" y="417"/>
                  </a:cubicBezTo>
                  <a:cubicBezTo>
                    <a:pt x="1430" y="334"/>
                    <a:pt x="1394" y="239"/>
                    <a:pt x="1310" y="191"/>
                  </a:cubicBezTo>
                  <a:cubicBezTo>
                    <a:pt x="918" y="1"/>
                    <a:pt x="191" y="1"/>
                    <a:pt x="156"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28" name="Google Shape;1428;g38b52e6f5cc_0_1041"/>
            <p:cNvSpPr/>
            <p:nvPr/>
          </p:nvSpPr>
          <p:spPr>
            <a:xfrm>
              <a:off x="7529411" y="2607916"/>
              <a:ext cx="123172" cy="168654"/>
            </a:xfrm>
            <a:custGeom>
              <a:rect b="b" l="l" r="r" t="t"/>
              <a:pathLst>
                <a:path extrusionOk="0" h="5299" w="3870">
                  <a:moveTo>
                    <a:pt x="3025" y="310"/>
                  </a:moveTo>
                  <a:lnTo>
                    <a:pt x="3025" y="1013"/>
                  </a:lnTo>
                  <a:cubicBezTo>
                    <a:pt x="3025" y="1132"/>
                    <a:pt x="2989" y="1239"/>
                    <a:pt x="2953" y="1334"/>
                  </a:cubicBezTo>
                  <a:lnTo>
                    <a:pt x="2858" y="1501"/>
                  </a:lnTo>
                  <a:cubicBezTo>
                    <a:pt x="2846" y="1536"/>
                    <a:pt x="2846" y="1548"/>
                    <a:pt x="2846" y="1572"/>
                  </a:cubicBezTo>
                  <a:lnTo>
                    <a:pt x="2846" y="1929"/>
                  </a:lnTo>
                  <a:cubicBezTo>
                    <a:pt x="2834" y="2191"/>
                    <a:pt x="2727" y="2406"/>
                    <a:pt x="2560" y="2584"/>
                  </a:cubicBezTo>
                  <a:cubicBezTo>
                    <a:pt x="2392" y="2753"/>
                    <a:pt x="2170" y="2847"/>
                    <a:pt x="1945" y="2847"/>
                  </a:cubicBezTo>
                  <a:cubicBezTo>
                    <a:pt x="1932" y="2847"/>
                    <a:pt x="1919" y="2847"/>
                    <a:pt x="1905" y="2846"/>
                  </a:cubicBezTo>
                  <a:cubicBezTo>
                    <a:pt x="1429" y="2822"/>
                    <a:pt x="1024" y="2394"/>
                    <a:pt x="1024" y="1894"/>
                  </a:cubicBezTo>
                  <a:lnTo>
                    <a:pt x="1024" y="1572"/>
                  </a:lnTo>
                  <a:cubicBezTo>
                    <a:pt x="1024" y="1548"/>
                    <a:pt x="1024" y="1536"/>
                    <a:pt x="1012" y="1501"/>
                  </a:cubicBezTo>
                  <a:lnTo>
                    <a:pt x="905" y="1298"/>
                  </a:lnTo>
                  <a:cubicBezTo>
                    <a:pt x="870" y="1215"/>
                    <a:pt x="846" y="1132"/>
                    <a:pt x="846" y="1060"/>
                  </a:cubicBezTo>
                  <a:lnTo>
                    <a:pt x="846" y="1036"/>
                  </a:lnTo>
                  <a:cubicBezTo>
                    <a:pt x="846" y="643"/>
                    <a:pt x="1179" y="310"/>
                    <a:pt x="1584" y="310"/>
                  </a:cubicBezTo>
                  <a:close/>
                  <a:moveTo>
                    <a:pt x="2298" y="3096"/>
                  </a:moveTo>
                  <a:lnTo>
                    <a:pt x="2298" y="3156"/>
                  </a:lnTo>
                  <a:cubicBezTo>
                    <a:pt x="2298" y="3179"/>
                    <a:pt x="2298" y="3215"/>
                    <a:pt x="2310" y="3263"/>
                  </a:cubicBezTo>
                  <a:lnTo>
                    <a:pt x="1917" y="3656"/>
                  </a:lnTo>
                  <a:lnTo>
                    <a:pt x="1536" y="3275"/>
                  </a:lnTo>
                  <a:cubicBezTo>
                    <a:pt x="1548" y="3239"/>
                    <a:pt x="1548" y="3215"/>
                    <a:pt x="1548" y="3168"/>
                  </a:cubicBezTo>
                  <a:lnTo>
                    <a:pt x="1548" y="3096"/>
                  </a:lnTo>
                  <a:cubicBezTo>
                    <a:pt x="1655" y="3120"/>
                    <a:pt x="1763" y="3156"/>
                    <a:pt x="1882" y="3156"/>
                  </a:cubicBezTo>
                  <a:lnTo>
                    <a:pt x="1917" y="3156"/>
                  </a:lnTo>
                  <a:cubicBezTo>
                    <a:pt x="2036" y="3156"/>
                    <a:pt x="2179" y="3132"/>
                    <a:pt x="2298" y="3096"/>
                  </a:cubicBezTo>
                  <a:close/>
                  <a:moveTo>
                    <a:pt x="1584" y="1"/>
                  </a:moveTo>
                  <a:cubicBezTo>
                    <a:pt x="1001" y="1"/>
                    <a:pt x="524" y="477"/>
                    <a:pt x="524" y="1060"/>
                  </a:cubicBezTo>
                  <a:lnTo>
                    <a:pt x="524" y="1072"/>
                  </a:lnTo>
                  <a:cubicBezTo>
                    <a:pt x="524" y="1203"/>
                    <a:pt x="548" y="1334"/>
                    <a:pt x="608" y="1453"/>
                  </a:cubicBezTo>
                  <a:lnTo>
                    <a:pt x="703" y="1620"/>
                  </a:lnTo>
                  <a:lnTo>
                    <a:pt x="703" y="1894"/>
                  </a:lnTo>
                  <a:cubicBezTo>
                    <a:pt x="703" y="2322"/>
                    <a:pt x="905" y="2703"/>
                    <a:pt x="1239" y="2941"/>
                  </a:cubicBezTo>
                  <a:lnTo>
                    <a:pt x="1239" y="3179"/>
                  </a:lnTo>
                  <a:cubicBezTo>
                    <a:pt x="1239" y="3215"/>
                    <a:pt x="1227" y="3239"/>
                    <a:pt x="1191" y="3239"/>
                  </a:cubicBezTo>
                  <a:lnTo>
                    <a:pt x="512" y="3441"/>
                  </a:lnTo>
                  <a:cubicBezTo>
                    <a:pt x="215" y="3525"/>
                    <a:pt x="0" y="3799"/>
                    <a:pt x="0" y="4108"/>
                  </a:cubicBezTo>
                  <a:lnTo>
                    <a:pt x="0" y="5132"/>
                  </a:lnTo>
                  <a:cubicBezTo>
                    <a:pt x="0" y="5227"/>
                    <a:pt x="72" y="5299"/>
                    <a:pt x="167" y="5299"/>
                  </a:cubicBezTo>
                  <a:cubicBezTo>
                    <a:pt x="250" y="5299"/>
                    <a:pt x="322" y="5227"/>
                    <a:pt x="322" y="5132"/>
                  </a:cubicBezTo>
                  <a:lnTo>
                    <a:pt x="322" y="4108"/>
                  </a:lnTo>
                  <a:cubicBezTo>
                    <a:pt x="322" y="3941"/>
                    <a:pt x="429" y="3799"/>
                    <a:pt x="596" y="3751"/>
                  </a:cubicBezTo>
                  <a:lnTo>
                    <a:pt x="1274" y="3560"/>
                  </a:lnTo>
                  <a:cubicBezTo>
                    <a:pt x="1310" y="3560"/>
                    <a:pt x="1322" y="3537"/>
                    <a:pt x="1358" y="3525"/>
                  </a:cubicBezTo>
                  <a:lnTo>
                    <a:pt x="1774" y="3941"/>
                  </a:lnTo>
                  <a:lnTo>
                    <a:pt x="1774" y="5120"/>
                  </a:lnTo>
                  <a:cubicBezTo>
                    <a:pt x="1774" y="5204"/>
                    <a:pt x="1846" y="5287"/>
                    <a:pt x="1929" y="5287"/>
                  </a:cubicBezTo>
                  <a:cubicBezTo>
                    <a:pt x="2025" y="5287"/>
                    <a:pt x="2096" y="5204"/>
                    <a:pt x="2096" y="5120"/>
                  </a:cubicBezTo>
                  <a:lnTo>
                    <a:pt x="2096" y="3941"/>
                  </a:lnTo>
                  <a:lnTo>
                    <a:pt x="2513" y="3525"/>
                  </a:lnTo>
                  <a:cubicBezTo>
                    <a:pt x="2548" y="3537"/>
                    <a:pt x="2560" y="3537"/>
                    <a:pt x="2584" y="3560"/>
                  </a:cubicBezTo>
                  <a:lnTo>
                    <a:pt x="3275" y="3751"/>
                  </a:lnTo>
                  <a:cubicBezTo>
                    <a:pt x="3441" y="3799"/>
                    <a:pt x="3537" y="3941"/>
                    <a:pt x="3537" y="4108"/>
                  </a:cubicBezTo>
                  <a:lnTo>
                    <a:pt x="3537" y="5132"/>
                  </a:lnTo>
                  <a:cubicBezTo>
                    <a:pt x="3537" y="5227"/>
                    <a:pt x="3620" y="5299"/>
                    <a:pt x="3703" y="5299"/>
                  </a:cubicBezTo>
                  <a:cubicBezTo>
                    <a:pt x="3799" y="5299"/>
                    <a:pt x="3870" y="5227"/>
                    <a:pt x="3870" y="5132"/>
                  </a:cubicBezTo>
                  <a:lnTo>
                    <a:pt x="3870" y="4108"/>
                  </a:lnTo>
                  <a:cubicBezTo>
                    <a:pt x="3870" y="3810"/>
                    <a:pt x="3668" y="3537"/>
                    <a:pt x="3370" y="3453"/>
                  </a:cubicBezTo>
                  <a:lnTo>
                    <a:pt x="2679" y="3263"/>
                  </a:lnTo>
                  <a:cubicBezTo>
                    <a:pt x="2656" y="3239"/>
                    <a:pt x="2632" y="3227"/>
                    <a:pt x="2632" y="3203"/>
                  </a:cubicBezTo>
                  <a:lnTo>
                    <a:pt x="2632" y="2977"/>
                  </a:lnTo>
                  <a:cubicBezTo>
                    <a:pt x="2691" y="2929"/>
                    <a:pt x="2739" y="2882"/>
                    <a:pt x="2798" y="2846"/>
                  </a:cubicBezTo>
                  <a:cubicBezTo>
                    <a:pt x="3037" y="2608"/>
                    <a:pt x="3168" y="2287"/>
                    <a:pt x="3168" y="1953"/>
                  </a:cubicBezTo>
                  <a:lnTo>
                    <a:pt x="3168" y="1632"/>
                  </a:lnTo>
                  <a:lnTo>
                    <a:pt x="3227" y="1501"/>
                  </a:lnTo>
                  <a:cubicBezTo>
                    <a:pt x="3310" y="1358"/>
                    <a:pt x="3346" y="1191"/>
                    <a:pt x="3346" y="1024"/>
                  </a:cubicBezTo>
                  <a:lnTo>
                    <a:pt x="3346" y="167"/>
                  </a:lnTo>
                  <a:cubicBezTo>
                    <a:pt x="3346" y="72"/>
                    <a:pt x="3275" y="1"/>
                    <a:pt x="3191"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29" name="Google Shape;1429;g38b52e6f5cc_0_1041"/>
            <p:cNvSpPr/>
            <p:nvPr/>
          </p:nvSpPr>
          <p:spPr>
            <a:xfrm>
              <a:off x="7551754" y="2743946"/>
              <a:ext cx="10280" cy="33005"/>
            </a:xfrm>
            <a:custGeom>
              <a:rect b="b" l="l" r="r" t="t"/>
              <a:pathLst>
                <a:path extrusionOk="0" h="1037" w="323">
                  <a:moveTo>
                    <a:pt x="168" y="1"/>
                  </a:moveTo>
                  <a:cubicBezTo>
                    <a:pt x="72" y="1"/>
                    <a:pt x="1" y="72"/>
                    <a:pt x="1" y="156"/>
                  </a:cubicBezTo>
                  <a:lnTo>
                    <a:pt x="1" y="870"/>
                  </a:lnTo>
                  <a:cubicBezTo>
                    <a:pt x="1" y="965"/>
                    <a:pt x="72" y="1037"/>
                    <a:pt x="168" y="1037"/>
                  </a:cubicBezTo>
                  <a:cubicBezTo>
                    <a:pt x="251" y="1037"/>
                    <a:pt x="322" y="965"/>
                    <a:pt x="322" y="870"/>
                  </a:cubicBezTo>
                  <a:lnTo>
                    <a:pt x="322" y="156"/>
                  </a:lnTo>
                  <a:cubicBezTo>
                    <a:pt x="322" y="72"/>
                    <a:pt x="251" y="1"/>
                    <a:pt x="168"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30" name="Google Shape;1430;g38b52e6f5cc_0_1041"/>
            <p:cNvSpPr/>
            <p:nvPr/>
          </p:nvSpPr>
          <p:spPr>
            <a:xfrm>
              <a:off x="7619610" y="2743946"/>
              <a:ext cx="10248" cy="33005"/>
            </a:xfrm>
            <a:custGeom>
              <a:rect b="b" l="l" r="r" t="t"/>
              <a:pathLst>
                <a:path extrusionOk="0" h="1037" w="322">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31" name="Google Shape;1431;g38b52e6f5cc_0_1041"/>
            <p:cNvSpPr/>
            <p:nvPr/>
          </p:nvSpPr>
          <p:spPr>
            <a:xfrm>
              <a:off x="7773464" y="2584427"/>
              <a:ext cx="111810" cy="192525"/>
            </a:xfrm>
            <a:custGeom>
              <a:rect b="b" l="l" r="r" t="t"/>
              <a:pathLst>
                <a:path extrusionOk="0" h="6049" w="3513">
                  <a:moveTo>
                    <a:pt x="1738" y="346"/>
                  </a:moveTo>
                  <a:cubicBezTo>
                    <a:pt x="2036" y="346"/>
                    <a:pt x="2286" y="560"/>
                    <a:pt x="2286" y="810"/>
                  </a:cubicBezTo>
                  <a:lnTo>
                    <a:pt x="2286" y="846"/>
                  </a:lnTo>
                  <a:cubicBezTo>
                    <a:pt x="2131" y="762"/>
                    <a:pt x="1929" y="739"/>
                    <a:pt x="1738" y="739"/>
                  </a:cubicBezTo>
                  <a:cubicBezTo>
                    <a:pt x="1548" y="739"/>
                    <a:pt x="1369" y="786"/>
                    <a:pt x="1191" y="846"/>
                  </a:cubicBezTo>
                  <a:lnTo>
                    <a:pt x="1191" y="810"/>
                  </a:lnTo>
                  <a:cubicBezTo>
                    <a:pt x="1203" y="560"/>
                    <a:pt x="1441" y="346"/>
                    <a:pt x="1738" y="346"/>
                  </a:cubicBezTo>
                  <a:close/>
                  <a:moveTo>
                    <a:pt x="1738" y="1048"/>
                  </a:moveTo>
                  <a:cubicBezTo>
                    <a:pt x="2334" y="1048"/>
                    <a:pt x="2822" y="1536"/>
                    <a:pt x="2822" y="2132"/>
                  </a:cubicBezTo>
                  <a:cubicBezTo>
                    <a:pt x="2822"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05" y="2346"/>
                    <a:pt x="1465" y="2239"/>
                    <a:pt x="1500" y="2167"/>
                  </a:cubicBezTo>
                  <a:cubicBezTo>
                    <a:pt x="1786" y="2251"/>
                    <a:pt x="2358" y="2465"/>
                    <a:pt x="2631" y="2834"/>
                  </a:cubicBezTo>
                  <a:cubicBezTo>
                    <a:pt x="2560" y="3263"/>
                    <a:pt x="2191" y="3584"/>
                    <a:pt x="1738" y="3584"/>
                  </a:cubicBezTo>
                  <a:cubicBezTo>
                    <a:pt x="1274" y="3584"/>
                    <a:pt x="893" y="3239"/>
                    <a:pt x="845" y="2774"/>
                  </a:cubicBezTo>
                  <a:cubicBezTo>
                    <a:pt x="845" y="2751"/>
                    <a:pt x="834" y="2727"/>
                    <a:pt x="822" y="2703"/>
                  </a:cubicBezTo>
                  <a:cubicBezTo>
                    <a:pt x="714" y="2536"/>
                    <a:pt x="655" y="2334"/>
                    <a:pt x="655" y="2132"/>
                  </a:cubicBezTo>
                  <a:cubicBezTo>
                    <a:pt x="655" y="1536"/>
                    <a:pt x="1143" y="1048"/>
                    <a:pt x="1738" y="1048"/>
                  </a:cubicBezTo>
                  <a:close/>
                  <a:moveTo>
                    <a:pt x="2131" y="3846"/>
                  </a:moveTo>
                  <a:lnTo>
                    <a:pt x="2131" y="4025"/>
                  </a:lnTo>
                  <a:cubicBezTo>
                    <a:pt x="2131" y="4084"/>
                    <a:pt x="2143" y="4144"/>
                    <a:pt x="2167" y="4191"/>
                  </a:cubicBezTo>
                  <a:lnTo>
                    <a:pt x="1988" y="4334"/>
                  </a:lnTo>
                  <a:cubicBezTo>
                    <a:pt x="1917" y="4400"/>
                    <a:pt x="1825" y="4432"/>
                    <a:pt x="1734" y="4432"/>
                  </a:cubicBezTo>
                  <a:cubicBezTo>
                    <a:pt x="1643" y="4432"/>
                    <a:pt x="1554" y="4400"/>
                    <a:pt x="1488" y="4334"/>
                  </a:cubicBezTo>
                  <a:lnTo>
                    <a:pt x="1334" y="4191"/>
                  </a:lnTo>
                  <a:cubicBezTo>
                    <a:pt x="1369" y="4144"/>
                    <a:pt x="1381" y="4084"/>
                    <a:pt x="1381" y="4025"/>
                  </a:cubicBezTo>
                  <a:lnTo>
                    <a:pt x="1381" y="3846"/>
                  </a:lnTo>
                  <a:cubicBezTo>
                    <a:pt x="1500" y="3870"/>
                    <a:pt x="1619" y="3906"/>
                    <a:pt x="1750" y="3906"/>
                  </a:cubicBezTo>
                  <a:cubicBezTo>
                    <a:pt x="1893" y="3906"/>
                    <a:pt x="2012" y="3894"/>
                    <a:pt x="2131" y="3846"/>
                  </a:cubicBezTo>
                  <a:close/>
                  <a:moveTo>
                    <a:pt x="1750" y="0"/>
                  </a:moveTo>
                  <a:cubicBezTo>
                    <a:pt x="1274" y="0"/>
                    <a:pt x="881" y="358"/>
                    <a:pt x="881" y="798"/>
                  </a:cubicBezTo>
                  <a:cubicBezTo>
                    <a:pt x="881" y="869"/>
                    <a:pt x="893" y="929"/>
                    <a:pt x="905" y="1000"/>
                  </a:cubicBezTo>
                  <a:cubicBezTo>
                    <a:pt x="560" y="1250"/>
                    <a:pt x="345" y="1667"/>
                    <a:pt x="345" y="2132"/>
                  </a:cubicBezTo>
                  <a:cubicBezTo>
                    <a:pt x="345" y="2382"/>
                    <a:pt x="405" y="2632"/>
                    <a:pt x="536" y="2834"/>
                  </a:cubicBezTo>
                  <a:cubicBezTo>
                    <a:pt x="583" y="3191"/>
                    <a:pt x="774" y="3489"/>
                    <a:pt x="1060" y="3679"/>
                  </a:cubicBezTo>
                  <a:lnTo>
                    <a:pt x="1060" y="4025"/>
                  </a:lnTo>
                  <a:lnTo>
                    <a:pt x="1060" y="4037"/>
                  </a:lnTo>
                  <a:lnTo>
                    <a:pt x="381" y="4382"/>
                  </a:lnTo>
                  <a:cubicBezTo>
                    <a:pt x="143" y="4501"/>
                    <a:pt x="0" y="4739"/>
                    <a:pt x="0" y="5013"/>
                  </a:cubicBezTo>
                  <a:lnTo>
                    <a:pt x="0" y="5882"/>
                  </a:lnTo>
                  <a:cubicBezTo>
                    <a:pt x="0" y="5977"/>
                    <a:pt x="72" y="6049"/>
                    <a:pt x="167" y="6049"/>
                  </a:cubicBezTo>
                  <a:cubicBezTo>
                    <a:pt x="250" y="6049"/>
                    <a:pt x="322" y="5977"/>
                    <a:pt x="322" y="5882"/>
                  </a:cubicBezTo>
                  <a:lnTo>
                    <a:pt x="322" y="5013"/>
                  </a:lnTo>
                  <a:cubicBezTo>
                    <a:pt x="322" y="4870"/>
                    <a:pt x="393" y="4739"/>
                    <a:pt x="536" y="4679"/>
                  </a:cubicBezTo>
                  <a:lnTo>
                    <a:pt x="1084" y="4394"/>
                  </a:lnTo>
                  <a:lnTo>
                    <a:pt x="1274" y="4572"/>
                  </a:lnTo>
                  <a:cubicBezTo>
                    <a:pt x="1417" y="4715"/>
                    <a:pt x="1584" y="4775"/>
                    <a:pt x="1750" y="4775"/>
                  </a:cubicBezTo>
                  <a:cubicBezTo>
                    <a:pt x="1929" y="4775"/>
                    <a:pt x="2096" y="4715"/>
                    <a:pt x="2227" y="4572"/>
                  </a:cubicBezTo>
                  <a:lnTo>
                    <a:pt x="2429" y="4394"/>
                  </a:lnTo>
                  <a:lnTo>
                    <a:pt x="2977" y="4679"/>
                  </a:lnTo>
                  <a:cubicBezTo>
                    <a:pt x="3096" y="4739"/>
                    <a:pt x="3179" y="4870"/>
                    <a:pt x="3179" y="5013"/>
                  </a:cubicBezTo>
                  <a:lnTo>
                    <a:pt x="3179" y="5882"/>
                  </a:lnTo>
                  <a:cubicBezTo>
                    <a:pt x="3179" y="5977"/>
                    <a:pt x="3262" y="6049"/>
                    <a:pt x="3346" y="6049"/>
                  </a:cubicBezTo>
                  <a:cubicBezTo>
                    <a:pt x="3441" y="6049"/>
                    <a:pt x="3512" y="5977"/>
                    <a:pt x="3512" y="5882"/>
                  </a:cubicBezTo>
                  <a:lnTo>
                    <a:pt x="3512" y="5013"/>
                  </a:lnTo>
                  <a:cubicBezTo>
                    <a:pt x="3512" y="4739"/>
                    <a:pt x="3358" y="4501"/>
                    <a:pt x="3120"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41" y="1262"/>
                    <a:pt x="2608" y="1000"/>
                  </a:cubicBezTo>
                  <a:cubicBezTo>
                    <a:pt x="2619" y="941"/>
                    <a:pt x="2631" y="869"/>
                    <a:pt x="2631" y="798"/>
                  </a:cubicBezTo>
                  <a:cubicBezTo>
                    <a:pt x="2631" y="369"/>
                    <a:pt x="2227" y="0"/>
                    <a:pt x="1750"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32" name="Google Shape;1432;g38b52e6f5cc_0_1041"/>
            <p:cNvSpPr/>
            <p:nvPr/>
          </p:nvSpPr>
          <p:spPr>
            <a:xfrm>
              <a:off x="7795043" y="2750789"/>
              <a:ext cx="11012" cy="26162"/>
            </a:xfrm>
            <a:custGeom>
              <a:rect b="b" l="l" r="r" t="t"/>
              <a:pathLst>
                <a:path extrusionOk="0" h="822" w="346">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46" y="83"/>
                    <a:pt x="275" y="0"/>
                    <a:pt x="167"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33" name="Google Shape;1433;g38b52e6f5cc_0_1041"/>
            <p:cNvSpPr/>
            <p:nvPr/>
          </p:nvSpPr>
          <p:spPr>
            <a:xfrm>
              <a:off x="7851887" y="2750789"/>
              <a:ext cx="10662" cy="26162"/>
            </a:xfrm>
            <a:custGeom>
              <a:rect b="b" l="l" r="r" t="t"/>
              <a:pathLst>
                <a:path extrusionOk="0" h="822" w="335">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34" y="83"/>
                    <a:pt x="263" y="0"/>
                    <a:pt x="167" y="0"/>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sp>
          <p:nvSpPr>
            <p:cNvPr id="1434" name="Google Shape;1434;g38b52e6f5cc_0_1041"/>
            <p:cNvSpPr/>
            <p:nvPr/>
          </p:nvSpPr>
          <p:spPr>
            <a:xfrm>
              <a:off x="7641189" y="2595789"/>
              <a:ext cx="136826" cy="113147"/>
            </a:xfrm>
            <a:custGeom>
              <a:rect b="b" l="l" r="r" t="t"/>
              <a:pathLst>
                <a:path extrusionOk="0" h="3555" w="4299">
                  <a:moveTo>
                    <a:pt x="2156" y="1"/>
                  </a:moveTo>
                  <a:cubicBezTo>
                    <a:pt x="2072" y="1"/>
                    <a:pt x="2001" y="84"/>
                    <a:pt x="2001" y="167"/>
                  </a:cubicBezTo>
                  <a:lnTo>
                    <a:pt x="2001" y="2048"/>
                  </a:lnTo>
                  <a:lnTo>
                    <a:pt x="108" y="3251"/>
                  </a:lnTo>
                  <a:cubicBezTo>
                    <a:pt x="37" y="3299"/>
                    <a:pt x="1" y="3406"/>
                    <a:pt x="60" y="3477"/>
                  </a:cubicBezTo>
                  <a:cubicBezTo>
                    <a:pt x="91" y="3523"/>
                    <a:pt x="147" y="3555"/>
                    <a:pt x="202" y="3555"/>
                  </a:cubicBezTo>
                  <a:cubicBezTo>
                    <a:pt x="232" y="3555"/>
                    <a:pt x="261" y="3546"/>
                    <a:pt x="287" y="3525"/>
                  </a:cubicBezTo>
                  <a:lnTo>
                    <a:pt x="2156" y="2334"/>
                  </a:lnTo>
                  <a:lnTo>
                    <a:pt x="4037" y="3525"/>
                  </a:lnTo>
                  <a:cubicBezTo>
                    <a:pt x="4061" y="3537"/>
                    <a:pt x="4097" y="3549"/>
                    <a:pt x="4120" y="3549"/>
                  </a:cubicBezTo>
                  <a:cubicBezTo>
                    <a:pt x="4180" y="3549"/>
                    <a:pt x="4228" y="3525"/>
                    <a:pt x="4263" y="3477"/>
                  </a:cubicBezTo>
                  <a:cubicBezTo>
                    <a:pt x="4299" y="3406"/>
                    <a:pt x="4287" y="3299"/>
                    <a:pt x="4216" y="3251"/>
                  </a:cubicBezTo>
                  <a:lnTo>
                    <a:pt x="2323" y="2048"/>
                  </a:lnTo>
                  <a:lnTo>
                    <a:pt x="2323" y="167"/>
                  </a:lnTo>
                  <a:cubicBezTo>
                    <a:pt x="2323" y="84"/>
                    <a:pt x="2251" y="1"/>
                    <a:pt x="2156" y="1"/>
                  </a:cubicBezTo>
                  <a:close/>
                </a:path>
              </a:pathLst>
            </a:custGeom>
            <a:solidFill>
              <a:srgbClr val="657E93"/>
            </a:solidFill>
            <a:ln>
              <a:noFill/>
            </a:ln>
          </p:spPr>
          <p:txBody>
            <a:bodyPr anchorCtr="0" anchor="ctr" bIns="220075" lIns="220075" spcFirstLastPara="1" rIns="220075" wrap="square" tIns="220075">
              <a:noAutofit/>
            </a:bodyPr>
            <a:lstStyle/>
            <a:p>
              <a:pPr indent="0" lvl="0" marL="0" marR="0" rtl="0" algn="l">
                <a:lnSpc>
                  <a:spcPct val="100000"/>
                </a:lnSpc>
                <a:spcBef>
                  <a:spcPts val="0"/>
                </a:spcBef>
                <a:spcAft>
                  <a:spcPts val="0"/>
                </a:spcAft>
                <a:buClr>
                  <a:srgbClr val="000000"/>
                </a:buClr>
                <a:buSzPts val="1319"/>
                <a:buFont typeface="Arial"/>
                <a:buNone/>
              </a:pPr>
              <a:r>
                <a:t/>
              </a:r>
              <a:endParaRPr b="0" i="0" sz="1319" u="none" cap="none" strike="noStrike">
                <a:solidFill>
                  <a:srgbClr val="000000"/>
                </a:solidFill>
                <a:latin typeface="Arial"/>
                <a:ea typeface="Arial"/>
                <a:cs typeface="Arial"/>
                <a:sym typeface="Arial"/>
              </a:endParaRPr>
            </a:p>
          </p:txBody>
        </p:sp>
      </p:grpSp>
      <p:grpSp>
        <p:nvGrpSpPr>
          <p:cNvPr id="1435" name="Google Shape;1435;g38b52e6f5cc_0_1041"/>
          <p:cNvGrpSpPr/>
          <p:nvPr/>
        </p:nvGrpSpPr>
        <p:grpSpPr>
          <a:xfrm>
            <a:off x="4132452" y="2040510"/>
            <a:ext cx="856590" cy="872061"/>
            <a:chOff x="853950" y="2894720"/>
            <a:chExt cx="364104" cy="353290"/>
          </a:xfrm>
        </p:grpSpPr>
        <p:sp>
          <p:nvSpPr>
            <p:cNvPr id="1436" name="Google Shape;1436;g38b52e6f5cc_0_1041"/>
            <p:cNvSpPr/>
            <p:nvPr/>
          </p:nvSpPr>
          <p:spPr>
            <a:xfrm>
              <a:off x="1056167" y="3155298"/>
              <a:ext cx="57472" cy="57662"/>
            </a:xfrm>
            <a:custGeom>
              <a:rect b="b" l="l" r="r" t="t"/>
              <a:pathLst>
                <a:path extrusionOk="0" h="1813" w="1807">
                  <a:moveTo>
                    <a:pt x="907" y="0"/>
                  </a:moveTo>
                  <a:cubicBezTo>
                    <a:pt x="686" y="0"/>
                    <a:pt x="459" y="83"/>
                    <a:pt x="274" y="268"/>
                  </a:cubicBezTo>
                  <a:cubicBezTo>
                    <a:pt x="215" y="328"/>
                    <a:pt x="215" y="423"/>
                    <a:pt x="274" y="506"/>
                  </a:cubicBezTo>
                  <a:cubicBezTo>
                    <a:pt x="304" y="536"/>
                    <a:pt x="346" y="551"/>
                    <a:pt x="389" y="551"/>
                  </a:cubicBezTo>
                  <a:cubicBezTo>
                    <a:pt x="432" y="551"/>
                    <a:pt x="477" y="536"/>
                    <a:pt x="512" y="506"/>
                  </a:cubicBezTo>
                  <a:cubicBezTo>
                    <a:pt x="625" y="394"/>
                    <a:pt x="767" y="336"/>
                    <a:pt x="908" y="336"/>
                  </a:cubicBezTo>
                  <a:cubicBezTo>
                    <a:pt x="1020" y="336"/>
                    <a:pt x="1132" y="373"/>
                    <a:pt x="1227" y="447"/>
                  </a:cubicBezTo>
                  <a:cubicBezTo>
                    <a:pt x="1489" y="625"/>
                    <a:pt x="1560" y="983"/>
                    <a:pt x="1381" y="1233"/>
                  </a:cubicBezTo>
                  <a:cubicBezTo>
                    <a:pt x="1265" y="1401"/>
                    <a:pt x="1087" y="1477"/>
                    <a:pt x="911" y="1477"/>
                  </a:cubicBezTo>
                  <a:cubicBezTo>
                    <a:pt x="639" y="1477"/>
                    <a:pt x="370" y="1294"/>
                    <a:pt x="334" y="983"/>
                  </a:cubicBezTo>
                  <a:cubicBezTo>
                    <a:pt x="323" y="894"/>
                    <a:pt x="260" y="827"/>
                    <a:pt x="176" y="827"/>
                  </a:cubicBezTo>
                  <a:cubicBezTo>
                    <a:pt x="169" y="827"/>
                    <a:pt x="162" y="827"/>
                    <a:pt x="155" y="828"/>
                  </a:cubicBezTo>
                  <a:cubicBezTo>
                    <a:pt x="72" y="840"/>
                    <a:pt x="0" y="923"/>
                    <a:pt x="12" y="1006"/>
                  </a:cubicBezTo>
                  <a:cubicBezTo>
                    <a:pt x="63" y="1513"/>
                    <a:pt x="487" y="1812"/>
                    <a:pt x="913" y="1812"/>
                  </a:cubicBezTo>
                  <a:cubicBezTo>
                    <a:pt x="1189" y="1812"/>
                    <a:pt x="1466" y="1687"/>
                    <a:pt x="1643" y="1411"/>
                  </a:cubicBezTo>
                  <a:cubicBezTo>
                    <a:pt x="1751" y="1256"/>
                    <a:pt x="1798" y="1078"/>
                    <a:pt x="1798" y="899"/>
                  </a:cubicBezTo>
                  <a:cubicBezTo>
                    <a:pt x="1806" y="360"/>
                    <a:pt x="1368" y="0"/>
                    <a:pt x="907" y="0"/>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1437" name="Google Shape;1437;g38b52e6f5cc_0_1041"/>
            <p:cNvSpPr/>
            <p:nvPr/>
          </p:nvSpPr>
          <p:spPr>
            <a:xfrm>
              <a:off x="868326" y="2975027"/>
              <a:ext cx="192802" cy="82025"/>
            </a:xfrm>
            <a:custGeom>
              <a:rect b="b" l="l" r="r" t="t"/>
              <a:pathLst>
                <a:path extrusionOk="0" h="2579" w="6062">
                  <a:moveTo>
                    <a:pt x="3619" y="1"/>
                  </a:moveTo>
                  <a:cubicBezTo>
                    <a:pt x="2165" y="1"/>
                    <a:pt x="686" y="811"/>
                    <a:pt x="48" y="2364"/>
                  </a:cubicBezTo>
                  <a:cubicBezTo>
                    <a:pt x="1" y="2460"/>
                    <a:pt x="84" y="2579"/>
                    <a:pt x="203" y="2579"/>
                  </a:cubicBezTo>
                  <a:cubicBezTo>
                    <a:pt x="263" y="2579"/>
                    <a:pt x="334" y="2543"/>
                    <a:pt x="346" y="2483"/>
                  </a:cubicBezTo>
                  <a:cubicBezTo>
                    <a:pt x="909" y="1104"/>
                    <a:pt x="2222" y="332"/>
                    <a:pt x="3567" y="332"/>
                  </a:cubicBezTo>
                  <a:cubicBezTo>
                    <a:pt x="4242" y="332"/>
                    <a:pt x="4925" y="526"/>
                    <a:pt x="5525" y="936"/>
                  </a:cubicBezTo>
                  <a:cubicBezTo>
                    <a:pt x="5609" y="995"/>
                    <a:pt x="5680" y="1031"/>
                    <a:pt x="5752" y="1114"/>
                  </a:cubicBezTo>
                  <a:cubicBezTo>
                    <a:pt x="5784" y="1142"/>
                    <a:pt x="5824" y="1156"/>
                    <a:pt x="5864" y="1156"/>
                  </a:cubicBezTo>
                  <a:cubicBezTo>
                    <a:pt x="5911" y="1156"/>
                    <a:pt x="5957" y="1136"/>
                    <a:pt x="5990" y="1090"/>
                  </a:cubicBezTo>
                  <a:cubicBezTo>
                    <a:pt x="6061" y="1019"/>
                    <a:pt x="6049" y="912"/>
                    <a:pt x="5978" y="852"/>
                  </a:cubicBezTo>
                  <a:cubicBezTo>
                    <a:pt x="5317" y="280"/>
                    <a:pt x="4473" y="1"/>
                    <a:pt x="3619"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1438" name="Google Shape;1438;g38b52e6f5cc_0_1041"/>
            <p:cNvSpPr/>
            <p:nvPr/>
          </p:nvSpPr>
          <p:spPr>
            <a:xfrm>
              <a:off x="853950" y="3067580"/>
              <a:ext cx="137875" cy="168598"/>
            </a:xfrm>
            <a:custGeom>
              <a:rect b="b" l="l" r="r" t="t"/>
              <a:pathLst>
                <a:path extrusionOk="0" h="5301" w="4335">
                  <a:moveTo>
                    <a:pt x="479" y="1"/>
                  </a:moveTo>
                  <a:cubicBezTo>
                    <a:pt x="401" y="1"/>
                    <a:pt x="321" y="57"/>
                    <a:pt x="310" y="133"/>
                  </a:cubicBezTo>
                  <a:cubicBezTo>
                    <a:pt x="0" y="1633"/>
                    <a:pt x="608" y="3217"/>
                    <a:pt x="1893" y="4074"/>
                  </a:cubicBezTo>
                  <a:cubicBezTo>
                    <a:pt x="1965" y="4134"/>
                    <a:pt x="2858" y="4788"/>
                    <a:pt x="4072" y="5288"/>
                  </a:cubicBezTo>
                  <a:cubicBezTo>
                    <a:pt x="4084" y="5300"/>
                    <a:pt x="4120" y="5300"/>
                    <a:pt x="4132" y="5300"/>
                  </a:cubicBezTo>
                  <a:cubicBezTo>
                    <a:pt x="4191" y="5300"/>
                    <a:pt x="4275" y="5253"/>
                    <a:pt x="4287" y="5193"/>
                  </a:cubicBezTo>
                  <a:cubicBezTo>
                    <a:pt x="4334" y="5074"/>
                    <a:pt x="4287" y="4979"/>
                    <a:pt x="4191" y="4955"/>
                  </a:cubicBezTo>
                  <a:cubicBezTo>
                    <a:pt x="2989" y="4479"/>
                    <a:pt x="2084" y="3800"/>
                    <a:pt x="2084" y="3800"/>
                  </a:cubicBezTo>
                  <a:cubicBezTo>
                    <a:pt x="905" y="3002"/>
                    <a:pt x="346" y="1562"/>
                    <a:pt x="643" y="193"/>
                  </a:cubicBezTo>
                  <a:cubicBezTo>
                    <a:pt x="655" y="109"/>
                    <a:pt x="596" y="14"/>
                    <a:pt x="500" y="2"/>
                  </a:cubicBezTo>
                  <a:cubicBezTo>
                    <a:pt x="493" y="1"/>
                    <a:pt x="486" y="1"/>
                    <a:pt x="479"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1439" name="Google Shape;1439;g38b52e6f5cc_0_1041"/>
            <p:cNvSpPr/>
            <p:nvPr/>
          </p:nvSpPr>
          <p:spPr>
            <a:xfrm>
              <a:off x="937248" y="3014975"/>
              <a:ext cx="87877" cy="57217"/>
            </a:xfrm>
            <a:custGeom>
              <a:rect b="b" l="l" r="r" t="t"/>
              <a:pathLst>
                <a:path extrusionOk="0" h="1799" w="2763">
                  <a:moveTo>
                    <a:pt x="2225" y="1"/>
                  </a:moveTo>
                  <a:cubicBezTo>
                    <a:pt x="2218" y="1"/>
                    <a:pt x="2211" y="1"/>
                    <a:pt x="2203" y="1"/>
                  </a:cubicBezTo>
                  <a:lnTo>
                    <a:pt x="941" y="61"/>
                  </a:lnTo>
                  <a:cubicBezTo>
                    <a:pt x="584" y="73"/>
                    <a:pt x="346" y="430"/>
                    <a:pt x="477" y="763"/>
                  </a:cubicBezTo>
                  <a:cubicBezTo>
                    <a:pt x="203" y="787"/>
                    <a:pt x="1" y="1025"/>
                    <a:pt x="13" y="1311"/>
                  </a:cubicBezTo>
                  <a:cubicBezTo>
                    <a:pt x="25" y="1597"/>
                    <a:pt x="263" y="1799"/>
                    <a:pt x="537" y="1799"/>
                  </a:cubicBezTo>
                  <a:cubicBezTo>
                    <a:pt x="560" y="1799"/>
                    <a:pt x="548" y="1799"/>
                    <a:pt x="953" y="1787"/>
                  </a:cubicBezTo>
                  <a:cubicBezTo>
                    <a:pt x="1037" y="1787"/>
                    <a:pt x="1120" y="1704"/>
                    <a:pt x="1120" y="1608"/>
                  </a:cubicBezTo>
                  <a:cubicBezTo>
                    <a:pt x="1120" y="1525"/>
                    <a:pt x="1025" y="1442"/>
                    <a:pt x="941" y="1442"/>
                  </a:cubicBezTo>
                  <a:lnTo>
                    <a:pt x="548" y="1466"/>
                  </a:lnTo>
                  <a:cubicBezTo>
                    <a:pt x="441" y="1466"/>
                    <a:pt x="346" y="1370"/>
                    <a:pt x="346" y="1263"/>
                  </a:cubicBezTo>
                  <a:cubicBezTo>
                    <a:pt x="346" y="1168"/>
                    <a:pt x="429" y="1073"/>
                    <a:pt x="537" y="1073"/>
                  </a:cubicBezTo>
                  <a:lnTo>
                    <a:pt x="667" y="1073"/>
                  </a:lnTo>
                  <a:cubicBezTo>
                    <a:pt x="858" y="1061"/>
                    <a:pt x="953" y="835"/>
                    <a:pt x="834" y="704"/>
                  </a:cubicBezTo>
                  <a:cubicBezTo>
                    <a:pt x="727" y="585"/>
                    <a:pt x="798" y="394"/>
                    <a:pt x="965" y="370"/>
                  </a:cubicBezTo>
                  <a:lnTo>
                    <a:pt x="2227" y="311"/>
                  </a:lnTo>
                  <a:cubicBezTo>
                    <a:pt x="2334" y="311"/>
                    <a:pt x="2442" y="406"/>
                    <a:pt x="2442" y="513"/>
                  </a:cubicBezTo>
                  <a:cubicBezTo>
                    <a:pt x="2442" y="608"/>
                    <a:pt x="2346" y="704"/>
                    <a:pt x="2263" y="704"/>
                  </a:cubicBezTo>
                  <a:lnTo>
                    <a:pt x="2144" y="704"/>
                  </a:lnTo>
                  <a:cubicBezTo>
                    <a:pt x="1953" y="716"/>
                    <a:pt x="1858" y="942"/>
                    <a:pt x="1977" y="1085"/>
                  </a:cubicBezTo>
                  <a:cubicBezTo>
                    <a:pt x="2084" y="1204"/>
                    <a:pt x="1989" y="1406"/>
                    <a:pt x="1834" y="1406"/>
                  </a:cubicBezTo>
                  <a:lnTo>
                    <a:pt x="1620" y="1418"/>
                  </a:lnTo>
                  <a:cubicBezTo>
                    <a:pt x="1537" y="1418"/>
                    <a:pt x="1453" y="1501"/>
                    <a:pt x="1453" y="1597"/>
                  </a:cubicBezTo>
                  <a:cubicBezTo>
                    <a:pt x="1453" y="1680"/>
                    <a:pt x="1549" y="1763"/>
                    <a:pt x="1632" y="1763"/>
                  </a:cubicBezTo>
                  <a:lnTo>
                    <a:pt x="1846" y="1739"/>
                  </a:lnTo>
                  <a:cubicBezTo>
                    <a:pt x="2203" y="1728"/>
                    <a:pt x="2442" y="1370"/>
                    <a:pt x="2322" y="1049"/>
                  </a:cubicBezTo>
                  <a:cubicBezTo>
                    <a:pt x="2561" y="1013"/>
                    <a:pt x="2763" y="775"/>
                    <a:pt x="2751" y="489"/>
                  </a:cubicBezTo>
                  <a:cubicBezTo>
                    <a:pt x="2739" y="222"/>
                    <a:pt x="2502" y="1"/>
                    <a:pt x="2225"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1440" name="Google Shape;1440;g38b52e6f5cc_0_1041"/>
            <p:cNvSpPr/>
            <p:nvPr/>
          </p:nvSpPr>
          <p:spPr>
            <a:xfrm>
              <a:off x="978912" y="3095664"/>
              <a:ext cx="78399" cy="79290"/>
            </a:xfrm>
            <a:custGeom>
              <a:rect b="b" l="l" r="r" t="t"/>
              <a:pathLst>
                <a:path extrusionOk="0" h="2493" w="2465">
                  <a:moveTo>
                    <a:pt x="1751" y="0"/>
                  </a:moveTo>
                  <a:cubicBezTo>
                    <a:pt x="1513" y="0"/>
                    <a:pt x="1477" y="95"/>
                    <a:pt x="381" y="691"/>
                  </a:cubicBezTo>
                  <a:cubicBezTo>
                    <a:pt x="72" y="869"/>
                    <a:pt x="24" y="1286"/>
                    <a:pt x="286" y="1524"/>
                  </a:cubicBezTo>
                  <a:cubicBezTo>
                    <a:pt x="84" y="1667"/>
                    <a:pt x="0" y="1929"/>
                    <a:pt x="72" y="2155"/>
                  </a:cubicBezTo>
                  <a:cubicBezTo>
                    <a:pt x="154" y="2370"/>
                    <a:pt x="351" y="2493"/>
                    <a:pt x="555" y="2493"/>
                  </a:cubicBezTo>
                  <a:cubicBezTo>
                    <a:pt x="646" y="2493"/>
                    <a:pt x="738" y="2468"/>
                    <a:pt x="822" y="2417"/>
                  </a:cubicBezTo>
                  <a:lnTo>
                    <a:pt x="1096" y="2262"/>
                  </a:lnTo>
                  <a:cubicBezTo>
                    <a:pt x="1179" y="2215"/>
                    <a:pt x="1203" y="2108"/>
                    <a:pt x="1155" y="2036"/>
                  </a:cubicBezTo>
                  <a:cubicBezTo>
                    <a:pt x="1131" y="1987"/>
                    <a:pt x="1073" y="1955"/>
                    <a:pt x="1016" y="1955"/>
                  </a:cubicBezTo>
                  <a:cubicBezTo>
                    <a:pt x="989" y="1955"/>
                    <a:pt x="963" y="1962"/>
                    <a:pt x="941" y="1977"/>
                  </a:cubicBezTo>
                  <a:lnTo>
                    <a:pt x="655" y="2143"/>
                  </a:lnTo>
                  <a:cubicBezTo>
                    <a:pt x="624" y="2161"/>
                    <a:pt x="591" y="2169"/>
                    <a:pt x="558" y="2169"/>
                  </a:cubicBezTo>
                  <a:cubicBezTo>
                    <a:pt x="479" y="2169"/>
                    <a:pt x="403" y="2120"/>
                    <a:pt x="370" y="2036"/>
                  </a:cubicBezTo>
                  <a:cubicBezTo>
                    <a:pt x="346" y="1965"/>
                    <a:pt x="381" y="1846"/>
                    <a:pt x="465" y="1798"/>
                  </a:cubicBezTo>
                  <a:cubicBezTo>
                    <a:pt x="643" y="1691"/>
                    <a:pt x="667" y="1441"/>
                    <a:pt x="489" y="1310"/>
                  </a:cubicBezTo>
                  <a:cubicBezTo>
                    <a:pt x="381" y="1215"/>
                    <a:pt x="405" y="1048"/>
                    <a:pt x="512" y="976"/>
                  </a:cubicBezTo>
                  <a:cubicBezTo>
                    <a:pt x="1691" y="322"/>
                    <a:pt x="1632" y="322"/>
                    <a:pt x="1727" y="322"/>
                  </a:cubicBezTo>
                  <a:cubicBezTo>
                    <a:pt x="1822" y="322"/>
                    <a:pt x="1917" y="417"/>
                    <a:pt x="1917" y="512"/>
                  </a:cubicBezTo>
                  <a:cubicBezTo>
                    <a:pt x="1917" y="679"/>
                    <a:pt x="1751" y="715"/>
                    <a:pt x="1691" y="750"/>
                  </a:cubicBezTo>
                  <a:cubicBezTo>
                    <a:pt x="1536" y="846"/>
                    <a:pt x="1548" y="1084"/>
                    <a:pt x="1727" y="1155"/>
                  </a:cubicBezTo>
                  <a:cubicBezTo>
                    <a:pt x="1882" y="1215"/>
                    <a:pt x="1882" y="1429"/>
                    <a:pt x="1739" y="1512"/>
                  </a:cubicBezTo>
                  <a:lnTo>
                    <a:pt x="1501" y="1643"/>
                  </a:lnTo>
                  <a:cubicBezTo>
                    <a:pt x="1429" y="1691"/>
                    <a:pt x="1393" y="1798"/>
                    <a:pt x="1441" y="1869"/>
                  </a:cubicBezTo>
                  <a:cubicBezTo>
                    <a:pt x="1474" y="1918"/>
                    <a:pt x="1529" y="1951"/>
                    <a:pt x="1587" y="1951"/>
                  </a:cubicBezTo>
                  <a:cubicBezTo>
                    <a:pt x="1614" y="1951"/>
                    <a:pt x="1641" y="1944"/>
                    <a:pt x="1667" y="1929"/>
                  </a:cubicBezTo>
                  <a:lnTo>
                    <a:pt x="1905" y="1798"/>
                  </a:lnTo>
                  <a:cubicBezTo>
                    <a:pt x="2215" y="1619"/>
                    <a:pt x="2275" y="1203"/>
                    <a:pt x="2001" y="953"/>
                  </a:cubicBezTo>
                  <a:cubicBezTo>
                    <a:pt x="2465" y="679"/>
                    <a:pt x="2275" y="0"/>
                    <a:pt x="1751" y="0"/>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1441" name="Google Shape;1441;g38b52e6f5cc_0_1041"/>
            <p:cNvSpPr/>
            <p:nvPr/>
          </p:nvSpPr>
          <p:spPr>
            <a:xfrm>
              <a:off x="891067" y="3070697"/>
              <a:ext cx="74615" cy="77477"/>
            </a:xfrm>
            <a:custGeom>
              <a:rect b="b" l="l" r="r" t="t"/>
              <a:pathLst>
                <a:path extrusionOk="0" h="2436" w="2346">
                  <a:moveTo>
                    <a:pt x="534" y="1"/>
                  </a:moveTo>
                  <a:cubicBezTo>
                    <a:pt x="499" y="1"/>
                    <a:pt x="464" y="4"/>
                    <a:pt x="429" y="11"/>
                  </a:cubicBezTo>
                  <a:cubicBezTo>
                    <a:pt x="191" y="71"/>
                    <a:pt x="0" y="273"/>
                    <a:pt x="0" y="523"/>
                  </a:cubicBezTo>
                  <a:cubicBezTo>
                    <a:pt x="0" y="690"/>
                    <a:pt x="72" y="749"/>
                    <a:pt x="203" y="1107"/>
                  </a:cubicBezTo>
                  <a:cubicBezTo>
                    <a:pt x="220" y="1178"/>
                    <a:pt x="284" y="1215"/>
                    <a:pt x="345" y="1215"/>
                  </a:cubicBezTo>
                  <a:cubicBezTo>
                    <a:pt x="366" y="1215"/>
                    <a:pt x="387" y="1211"/>
                    <a:pt x="405" y="1202"/>
                  </a:cubicBezTo>
                  <a:cubicBezTo>
                    <a:pt x="500" y="1166"/>
                    <a:pt x="548" y="1059"/>
                    <a:pt x="500" y="988"/>
                  </a:cubicBezTo>
                  <a:cubicBezTo>
                    <a:pt x="345" y="583"/>
                    <a:pt x="334" y="583"/>
                    <a:pt x="334" y="523"/>
                  </a:cubicBezTo>
                  <a:cubicBezTo>
                    <a:pt x="334" y="416"/>
                    <a:pt x="429" y="333"/>
                    <a:pt x="512" y="333"/>
                  </a:cubicBezTo>
                  <a:cubicBezTo>
                    <a:pt x="584" y="333"/>
                    <a:pt x="679" y="392"/>
                    <a:pt x="703" y="464"/>
                  </a:cubicBezTo>
                  <a:cubicBezTo>
                    <a:pt x="738" y="511"/>
                    <a:pt x="750" y="738"/>
                    <a:pt x="965" y="738"/>
                  </a:cubicBezTo>
                  <a:cubicBezTo>
                    <a:pt x="1036" y="738"/>
                    <a:pt x="1107" y="690"/>
                    <a:pt x="1155" y="618"/>
                  </a:cubicBezTo>
                  <a:cubicBezTo>
                    <a:pt x="1188" y="557"/>
                    <a:pt x="1253" y="527"/>
                    <a:pt x="1318" y="527"/>
                  </a:cubicBezTo>
                  <a:cubicBezTo>
                    <a:pt x="1393" y="527"/>
                    <a:pt x="1469" y="566"/>
                    <a:pt x="1500" y="642"/>
                  </a:cubicBezTo>
                  <a:cubicBezTo>
                    <a:pt x="1977" y="1881"/>
                    <a:pt x="1977" y="1833"/>
                    <a:pt x="1977" y="1892"/>
                  </a:cubicBezTo>
                  <a:cubicBezTo>
                    <a:pt x="1977" y="2018"/>
                    <a:pt x="1874" y="2091"/>
                    <a:pt x="1773" y="2091"/>
                  </a:cubicBezTo>
                  <a:cubicBezTo>
                    <a:pt x="1701" y="2091"/>
                    <a:pt x="1630" y="2055"/>
                    <a:pt x="1596" y="1976"/>
                  </a:cubicBezTo>
                  <a:lnTo>
                    <a:pt x="1536" y="1833"/>
                  </a:lnTo>
                  <a:cubicBezTo>
                    <a:pt x="1498" y="1739"/>
                    <a:pt x="1415" y="1691"/>
                    <a:pt x="1332" y="1691"/>
                  </a:cubicBezTo>
                  <a:cubicBezTo>
                    <a:pt x="1257" y="1691"/>
                    <a:pt x="1183" y="1730"/>
                    <a:pt x="1143" y="1809"/>
                  </a:cubicBezTo>
                  <a:cubicBezTo>
                    <a:pt x="1105" y="1875"/>
                    <a:pt x="1041" y="1908"/>
                    <a:pt x="976" y="1908"/>
                  </a:cubicBezTo>
                  <a:cubicBezTo>
                    <a:pt x="901" y="1908"/>
                    <a:pt x="824" y="1863"/>
                    <a:pt x="786" y="1773"/>
                  </a:cubicBezTo>
                  <a:lnTo>
                    <a:pt x="726" y="1607"/>
                  </a:lnTo>
                  <a:cubicBezTo>
                    <a:pt x="700" y="1546"/>
                    <a:pt x="637" y="1504"/>
                    <a:pt x="577" y="1504"/>
                  </a:cubicBezTo>
                  <a:cubicBezTo>
                    <a:pt x="554" y="1504"/>
                    <a:pt x="532" y="1510"/>
                    <a:pt x="512" y="1523"/>
                  </a:cubicBezTo>
                  <a:cubicBezTo>
                    <a:pt x="429" y="1559"/>
                    <a:pt x="381" y="1654"/>
                    <a:pt x="429" y="1726"/>
                  </a:cubicBezTo>
                  <a:lnTo>
                    <a:pt x="488" y="1892"/>
                  </a:lnTo>
                  <a:cubicBezTo>
                    <a:pt x="574" y="2112"/>
                    <a:pt x="779" y="2244"/>
                    <a:pt x="987" y="2244"/>
                  </a:cubicBezTo>
                  <a:cubicBezTo>
                    <a:pt x="1095" y="2244"/>
                    <a:pt x="1204" y="2208"/>
                    <a:pt x="1298" y="2131"/>
                  </a:cubicBezTo>
                  <a:cubicBezTo>
                    <a:pt x="1390" y="2315"/>
                    <a:pt x="1583" y="2436"/>
                    <a:pt x="1793" y="2436"/>
                  </a:cubicBezTo>
                  <a:cubicBezTo>
                    <a:pt x="1853" y="2436"/>
                    <a:pt x="1915" y="2426"/>
                    <a:pt x="1977" y="2404"/>
                  </a:cubicBezTo>
                  <a:cubicBezTo>
                    <a:pt x="2179" y="2321"/>
                    <a:pt x="2310" y="2119"/>
                    <a:pt x="2310" y="1904"/>
                  </a:cubicBezTo>
                  <a:cubicBezTo>
                    <a:pt x="2346" y="1738"/>
                    <a:pt x="2298" y="1738"/>
                    <a:pt x="1834" y="523"/>
                  </a:cubicBezTo>
                  <a:cubicBezTo>
                    <a:pt x="1757" y="315"/>
                    <a:pt x="1555" y="192"/>
                    <a:pt x="1349" y="192"/>
                  </a:cubicBezTo>
                  <a:cubicBezTo>
                    <a:pt x="1236" y="192"/>
                    <a:pt x="1121" y="229"/>
                    <a:pt x="1024" y="309"/>
                  </a:cubicBezTo>
                  <a:cubicBezTo>
                    <a:pt x="933" y="116"/>
                    <a:pt x="737" y="1"/>
                    <a:pt x="534"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sp>
          <p:nvSpPr>
            <p:cNvPr id="1442" name="Google Shape;1442;g38b52e6f5cc_0_1041"/>
            <p:cNvSpPr/>
            <p:nvPr/>
          </p:nvSpPr>
          <p:spPr>
            <a:xfrm>
              <a:off x="999745" y="2894720"/>
              <a:ext cx="218310" cy="353290"/>
            </a:xfrm>
            <a:custGeom>
              <a:rect b="b" l="l" r="r" t="t"/>
              <a:pathLst>
                <a:path extrusionOk="0" h="11108" w="6864">
                  <a:moveTo>
                    <a:pt x="6633" y="1"/>
                  </a:moveTo>
                  <a:cubicBezTo>
                    <a:pt x="6605" y="1"/>
                    <a:pt x="6577" y="7"/>
                    <a:pt x="6549" y="20"/>
                  </a:cubicBezTo>
                  <a:cubicBezTo>
                    <a:pt x="5918" y="282"/>
                    <a:pt x="5299" y="698"/>
                    <a:pt x="4703" y="1246"/>
                  </a:cubicBezTo>
                  <a:cubicBezTo>
                    <a:pt x="4644" y="1306"/>
                    <a:pt x="4620" y="1413"/>
                    <a:pt x="4703" y="1484"/>
                  </a:cubicBezTo>
                  <a:cubicBezTo>
                    <a:pt x="4735" y="1516"/>
                    <a:pt x="4778" y="1538"/>
                    <a:pt x="4824" y="1538"/>
                  </a:cubicBezTo>
                  <a:cubicBezTo>
                    <a:pt x="4862" y="1538"/>
                    <a:pt x="4903" y="1523"/>
                    <a:pt x="4941" y="1484"/>
                  </a:cubicBezTo>
                  <a:cubicBezTo>
                    <a:pt x="5430" y="1032"/>
                    <a:pt x="5918" y="675"/>
                    <a:pt x="6442" y="413"/>
                  </a:cubicBezTo>
                  <a:lnTo>
                    <a:pt x="6442" y="413"/>
                  </a:lnTo>
                  <a:cubicBezTo>
                    <a:pt x="6084" y="1579"/>
                    <a:pt x="5299" y="2603"/>
                    <a:pt x="4429" y="3449"/>
                  </a:cubicBezTo>
                  <a:cubicBezTo>
                    <a:pt x="4413" y="3444"/>
                    <a:pt x="4397" y="3442"/>
                    <a:pt x="4382" y="3442"/>
                  </a:cubicBezTo>
                  <a:cubicBezTo>
                    <a:pt x="4269" y="3442"/>
                    <a:pt x="4172" y="3548"/>
                    <a:pt x="4203" y="3663"/>
                  </a:cubicBezTo>
                  <a:cubicBezTo>
                    <a:pt x="4108" y="3746"/>
                    <a:pt x="4013" y="3842"/>
                    <a:pt x="3929" y="3913"/>
                  </a:cubicBezTo>
                  <a:cubicBezTo>
                    <a:pt x="3786" y="3711"/>
                    <a:pt x="3572" y="3508"/>
                    <a:pt x="3358" y="3425"/>
                  </a:cubicBezTo>
                  <a:cubicBezTo>
                    <a:pt x="3417" y="3330"/>
                    <a:pt x="3489" y="3234"/>
                    <a:pt x="3548" y="3115"/>
                  </a:cubicBezTo>
                  <a:cubicBezTo>
                    <a:pt x="3727" y="3258"/>
                    <a:pt x="3763" y="3318"/>
                    <a:pt x="3870" y="3318"/>
                  </a:cubicBezTo>
                  <a:cubicBezTo>
                    <a:pt x="4013" y="3318"/>
                    <a:pt x="4084" y="3127"/>
                    <a:pt x="3965" y="3020"/>
                  </a:cubicBezTo>
                  <a:lnTo>
                    <a:pt x="3751" y="2830"/>
                  </a:lnTo>
                  <a:cubicBezTo>
                    <a:pt x="3786" y="2758"/>
                    <a:pt x="3775" y="2782"/>
                    <a:pt x="3810" y="2734"/>
                  </a:cubicBezTo>
                  <a:cubicBezTo>
                    <a:pt x="3810" y="2734"/>
                    <a:pt x="3941" y="2544"/>
                    <a:pt x="3953" y="2544"/>
                  </a:cubicBezTo>
                  <a:lnTo>
                    <a:pt x="4358" y="2889"/>
                  </a:lnTo>
                  <a:cubicBezTo>
                    <a:pt x="4390" y="2916"/>
                    <a:pt x="4430" y="2928"/>
                    <a:pt x="4469" y="2928"/>
                  </a:cubicBezTo>
                  <a:cubicBezTo>
                    <a:pt x="4516" y="2928"/>
                    <a:pt x="4563" y="2910"/>
                    <a:pt x="4596" y="2877"/>
                  </a:cubicBezTo>
                  <a:cubicBezTo>
                    <a:pt x="4656" y="2794"/>
                    <a:pt x="4644" y="2699"/>
                    <a:pt x="4584" y="2639"/>
                  </a:cubicBezTo>
                  <a:lnTo>
                    <a:pt x="4167" y="2282"/>
                  </a:lnTo>
                  <a:cubicBezTo>
                    <a:pt x="4263" y="2139"/>
                    <a:pt x="4370" y="2020"/>
                    <a:pt x="4489" y="1901"/>
                  </a:cubicBezTo>
                  <a:cubicBezTo>
                    <a:pt x="4548" y="1830"/>
                    <a:pt x="4548" y="1722"/>
                    <a:pt x="4477" y="1663"/>
                  </a:cubicBezTo>
                  <a:cubicBezTo>
                    <a:pt x="4444" y="1636"/>
                    <a:pt x="4404" y="1621"/>
                    <a:pt x="4364" y="1621"/>
                  </a:cubicBezTo>
                  <a:cubicBezTo>
                    <a:pt x="4317" y="1621"/>
                    <a:pt x="4271" y="1641"/>
                    <a:pt x="4239" y="1687"/>
                  </a:cubicBezTo>
                  <a:cubicBezTo>
                    <a:pt x="4001" y="1937"/>
                    <a:pt x="3775" y="2222"/>
                    <a:pt x="3536" y="2532"/>
                  </a:cubicBezTo>
                  <a:cubicBezTo>
                    <a:pt x="3536" y="2532"/>
                    <a:pt x="3310" y="2830"/>
                    <a:pt x="3013" y="3306"/>
                  </a:cubicBezTo>
                  <a:cubicBezTo>
                    <a:pt x="2985" y="3304"/>
                    <a:pt x="2957" y="3303"/>
                    <a:pt x="2929" y="3303"/>
                  </a:cubicBezTo>
                  <a:cubicBezTo>
                    <a:pt x="2484" y="3303"/>
                    <a:pt x="2071" y="3569"/>
                    <a:pt x="1858" y="3973"/>
                  </a:cubicBezTo>
                  <a:cubicBezTo>
                    <a:pt x="1762" y="4151"/>
                    <a:pt x="1750" y="4330"/>
                    <a:pt x="1679" y="4449"/>
                  </a:cubicBezTo>
                  <a:cubicBezTo>
                    <a:pt x="1608" y="4568"/>
                    <a:pt x="1500" y="4687"/>
                    <a:pt x="1346" y="4770"/>
                  </a:cubicBezTo>
                  <a:cubicBezTo>
                    <a:pt x="1191" y="4866"/>
                    <a:pt x="1024" y="4913"/>
                    <a:pt x="846" y="4961"/>
                  </a:cubicBezTo>
                  <a:cubicBezTo>
                    <a:pt x="786" y="4973"/>
                    <a:pt x="679" y="5008"/>
                    <a:pt x="572" y="5020"/>
                  </a:cubicBezTo>
                  <a:cubicBezTo>
                    <a:pt x="369" y="5056"/>
                    <a:pt x="274" y="5330"/>
                    <a:pt x="441" y="5485"/>
                  </a:cubicBezTo>
                  <a:cubicBezTo>
                    <a:pt x="560" y="5580"/>
                    <a:pt x="679" y="5687"/>
                    <a:pt x="810" y="5759"/>
                  </a:cubicBezTo>
                  <a:cubicBezTo>
                    <a:pt x="838" y="5775"/>
                    <a:pt x="868" y="5783"/>
                    <a:pt x="897" y="5783"/>
                  </a:cubicBezTo>
                  <a:cubicBezTo>
                    <a:pt x="953" y="5783"/>
                    <a:pt x="1005" y="5754"/>
                    <a:pt x="1036" y="5699"/>
                  </a:cubicBezTo>
                  <a:cubicBezTo>
                    <a:pt x="1084" y="5628"/>
                    <a:pt x="1048" y="5520"/>
                    <a:pt x="977" y="5485"/>
                  </a:cubicBezTo>
                  <a:cubicBezTo>
                    <a:pt x="905" y="5437"/>
                    <a:pt x="834" y="5378"/>
                    <a:pt x="750" y="5318"/>
                  </a:cubicBezTo>
                  <a:cubicBezTo>
                    <a:pt x="1250" y="5199"/>
                    <a:pt x="1679" y="5044"/>
                    <a:pt x="1941" y="4616"/>
                  </a:cubicBezTo>
                  <a:cubicBezTo>
                    <a:pt x="2048" y="4437"/>
                    <a:pt x="2084" y="4246"/>
                    <a:pt x="2143" y="4116"/>
                  </a:cubicBezTo>
                  <a:cubicBezTo>
                    <a:pt x="2278" y="3831"/>
                    <a:pt x="2583" y="3626"/>
                    <a:pt x="2911" y="3626"/>
                  </a:cubicBezTo>
                  <a:cubicBezTo>
                    <a:pt x="3105" y="3626"/>
                    <a:pt x="3308" y="3698"/>
                    <a:pt x="3489" y="3865"/>
                  </a:cubicBezTo>
                  <a:cubicBezTo>
                    <a:pt x="3929" y="4270"/>
                    <a:pt x="3786" y="4985"/>
                    <a:pt x="3239" y="5330"/>
                  </a:cubicBezTo>
                  <a:cubicBezTo>
                    <a:pt x="2867" y="5559"/>
                    <a:pt x="2374" y="5719"/>
                    <a:pt x="1899" y="5719"/>
                  </a:cubicBezTo>
                  <a:cubicBezTo>
                    <a:pt x="1780" y="5719"/>
                    <a:pt x="1662" y="5709"/>
                    <a:pt x="1548" y="5687"/>
                  </a:cubicBezTo>
                  <a:cubicBezTo>
                    <a:pt x="1540" y="5686"/>
                    <a:pt x="1532" y="5686"/>
                    <a:pt x="1524" y="5686"/>
                  </a:cubicBezTo>
                  <a:cubicBezTo>
                    <a:pt x="1439" y="5686"/>
                    <a:pt x="1367" y="5742"/>
                    <a:pt x="1346" y="5818"/>
                  </a:cubicBezTo>
                  <a:cubicBezTo>
                    <a:pt x="1334" y="5913"/>
                    <a:pt x="1393" y="5997"/>
                    <a:pt x="1489" y="6009"/>
                  </a:cubicBezTo>
                  <a:cubicBezTo>
                    <a:pt x="1628" y="6035"/>
                    <a:pt x="1767" y="6048"/>
                    <a:pt x="1907" y="6048"/>
                  </a:cubicBezTo>
                  <a:cubicBezTo>
                    <a:pt x="2077" y="6048"/>
                    <a:pt x="2247" y="6029"/>
                    <a:pt x="2417" y="5997"/>
                  </a:cubicBezTo>
                  <a:cubicBezTo>
                    <a:pt x="2465" y="6937"/>
                    <a:pt x="3096" y="7675"/>
                    <a:pt x="3906" y="8033"/>
                  </a:cubicBezTo>
                  <a:cubicBezTo>
                    <a:pt x="4298" y="8199"/>
                    <a:pt x="4548" y="8592"/>
                    <a:pt x="4548" y="9009"/>
                  </a:cubicBezTo>
                  <a:cubicBezTo>
                    <a:pt x="4548" y="9342"/>
                    <a:pt x="4370" y="9580"/>
                    <a:pt x="4370" y="9580"/>
                  </a:cubicBezTo>
                  <a:cubicBezTo>
                    <a:pt x="3673" y="10434"/>
                    <a:pt x="2786" y="10777"/>
                    <a:pt x="1813" y="10777"/>
                  </a:cubicBezTo>
                  <a:cubicBezTo>
                    <a:pt x="1307" y="10777"/>
                    <a:pt x="777" y="10684"/>
                    <a:pt x="238" y="10521"/>
                  </a:cubicBezTo>
                  <a:cubicBezTo>
                    <a:pt x="224" y="10517"/>
                    <a:pt x="210" y="10516"/>
                    <a:pt x="196" y="10516"/>
                  </a:cubicBezTo>
                  <a:cubicBezTo>
                    <a:pt x="119" y="10516"/>
                    <a:pt x="54" y="10568"/>
                    <a:pt x="24" y="10628"/>
                  </a:cubicBezTo>
                  <a:cubicBezTo>
                    <a:pt x="0" y="10712"/>
                    <a:pt x="60" y="10807"/>
                    <a:pt x="131" y="10831"/>
                  </a:cubicBezTo>
                  <a:cubicBezTo>
                    <a:pt x="707" y="11009"/>
                    <a:pt x="1272" y="11107"/>
                    <a:pt x="1811" y="11107"/>
                  </a:cubicBezTo>
                  <a:cubicBezTo>
                    <a:pt x="2890" y="11107"/>
                    <a:pt x="3866" y="10716"/>
                    <a:pt x="4620" y="9795"/>
                  </a:cubicBezTo>
                  <a:cubicBezTo>
                    <a:pt x="4620" y="9783"/>
                    <a:pt x="4644" y="9783"/>
                    <a:pt x="4644" y="9759"/>
                  </a:cubicBezTo>
                  <a:cubicBezTo>
                    <a:pt x="5120" y="9045"/>
                    <a:pt x="4834" y="8068"/>
                    <a:pt x="4048" y="7723"/>
                  </a:cubicBezTo>
                  <a:cubicBezTo>
                    <a:pt x="3310" y="7414"/>
                    <a:pt x="2763" y="6747"/>
                    <a:pt x="2751" y="5913"/>
                  </a:cubicBezTo>
                  <a:cubicBezTo>
                    <a:pt x="3132" y="5794"/>
                    <a:pt x="3405" y="5628"/>
                    <a:pt x="3417" y="5616"/>
                  </a:cubicBezTo>
                  <a:cubicBezTo>
                    <a:pt x="3953" y="5282"/>
                    <a:pt x="4179" y="4687"/>
                    <a:pt x="4060" y="4187"/>
                  </a:cubicBezTo>
                  <a:cubicBezTo>
                    <a:pt x="5251" y="3234"/>
                    <a:pt x="6430" y="1818"/>
                    <a:pt x="6834" y="258"/>
                  </a:cubicBezTo>
                  <a:cubicBezTo>
                    <a:pt x="6864" y="121"/>
                    <a:pt x="6757" y="1"/>
                    <a:pt x="6633" y="1"/>
                  </a:cubicBezTo>
                  <a:close/>
                </a:path>
              </a:pathLst>
            </a:custGeom>
            <a:solidFill>
              <a:srgbClr val="657E93"/>
            </a:solidFill>
            <a:ln>
              <a:noFill/>
            </a:ln>
          </p:spPr>
          <p:txBody>
            <a:bodyPr anchorCtr="0" anchor="ctr" bIns="215100" lIns="215100" spcFirstLastPara="1" rIns="215100" wrap="square" tIns="215100">
              <a:noAutofit/>
            </a:bodyPr>
            <a:lstStyle/>
            <a:p>
              <a:pPr indent="0" lvl="0" marL="0" rtl="0" algn="l">
                <a:spcBef>
                  <a:spcPts val="0"/>
                </a:spcBef>
                <a:spcAft>
                  <a:spcPts val="0"/>
                </a:spcAft>
                <a:buNone/>
              </a:pPr>
              <a:r>
                <a:t/>
              </a:r>
              <a:endParaRPr/>
            </a:p>
          </p:txBody>
        </p:sp>
      </p:grpSp>
      <p:grpSp>
        <p:nvGrpSpPr>
          <p:cNvPr id="1443" name="Google Shape;1443;g38b52e6f5cc_0_1041"/>
          <p:cNvGrpSpPr/>
          <p:nvPr/>
        </p:nvGrpSpPr>
        <p:grpSpPr>
          <a:xfrm>
            <a:off x="1172314" y="2117240"/>
            <a:ext cx="856602" cy="761880"/>
            <a:chOff x="854261" y="2908813"/>
            <a:chExt cx="377474" cy="335748"/>
          </a:xfrm>
        </p:grpSpPr>
        <p:sp>
          <p:nvSpPr>
            <p:cNvPr id="1444" name="Google Shape;1444;g38b52e6f5cc_0_1041"/>
            <p:cNvSpPr/>
            <p:nvPr/>
          </p:nvSpPr>
          <p:spPr>
            <a:xfrm>
              <a:off x="896337" y="3079695"/>
              <a:ext cx="47391" cy="17091"/>
            </a:xfrm>
            <a:custGeom>
              <a:rect b="b" l="l" r="r" t="t"/>
              <a:pathLst>
                <a:path extrusionOk="0" h="537" w="1489">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1445" name="Google Shape;1445;g38b52e6f5cc_0_1041"/>
            <p:cNvSpPr/>
            <p:nvPr/>
          </p:nvSpPr>
          <p:spPr>
            <a:xfrm>
              <a:off x="878514" y="3191855"/>
              <a:ext cx="11426" cy="52706"/>
            </a:xfrm>
            <a:custGeom>
              <a:rect b="b" l="l" r="r" t="t"/>
              <a:pathLst>
                <a:path extrusionOk="0" h="1656" w="359">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1446" name="Google Shape;1446;g38b52e6f5cc_0_1041"/>
            <p:cNvSpPr/>
            <p:nvPr/>
          </p:nvSpPr>
          <p:spPr>
            <a:xfrm>
              <a:off x="854261" y="3050159"/>
              <a:ext cx="219451" cy="194052"/>
            </a:xfrm>
            <a:custGeom>
              <a:rect b="b" l="l" r="r" t="t"/>
              <a:pathLst>
                <a:path extrusionOk="0" h="6097" w="6895">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1447" name="Google Shape;1447;g38b52e6f5cc_0_1041"/>
            <p:cNvSpPr/>
            <p:nvPr/>
          </p:nvSpPr>
          <p:spPr>
            <a:xfrm>
              <a:off x="1008115" y="2908813"/>
              <a:ext cx="223620" cy="188355"/>
            </a:xfrm>
            <a:custGeom>
              <a:rect b="b" l="l" r="r" t="t"/>
              <a:pathLst>
                <a:path extrusionOk="0" h="5918" w="7026">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sp>
          <p:nvSpPr>
            <p:cNvPr id="1448" name="Google Shape;1448;g38b52e6f5cc_0_1041"/>
            <p:cNvSpPr/>
            <p:nvPr/>
          </p:nvSpPr>
          <p:spPr>
            <a:xfrm>
              <a:off x="1037301" y="2944046"/>
              <a:ext cx="165248" cy="105763"/>
            </a:xfrm>
            <a:custGeom>
              <a:rect b="b" l="l" r="r" t="t"/>
              <a:pathLst>
                <a:path extrusionOk="0" h="3323" w="5192">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rgbClr val="657E93"/>
            </a:solidFill>
            <a:ln>
              <a:noFill/>
            </a:ln>
          </p:spPr>
          <p:txBody>
            <a:bodyPr anchorCtr="0" anchor="ctr" bIns="207475" lIns="207475" spcFirstLastPara="1" rIns="207475" wrap="square" tIns="20747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g38b52e6f5cc_0_1044"/>
          <p:cNvSpPr txBox="1"/>
          <p:nvPr/>
        </p:nvSpPr>
        <p:spPr>
          <a:xfrm>
            <a:off x="1399500" y="1592550"/>
            <a:ext cx="6345000" cy="19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BAC8D3"/>
                </a:solidFill>
                <a:latin typeface="League Spartan"/>
                <a:ea typeface="League Spartan"/>
                <a:cs typeface="League Spartan"/>
                <a:sym typeface="League Spartan"/>
              </a:rPr>
              <a:t>TLA+ proves correctness</a:t>
            </a:r>
            <a:br>
              <a:rPr lang="en" sz="4000">
                <a:solidFill>
                  <a:srgbClr val="BAC8D3"/>
                </a:solidFill>
                <a:latin typeface="League Spartan"/>
                <a:ea typeface="League Spartan"/>
                <a:cs typeface="League Spartan"/>
                <a:sym typeface="League Spartan"/>
              </a:rPr>
            </a:br>
            <a:endParaRPr sz="40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rPr lang="en" sz="4000">
                <a:solidFill>
                  <a:schemeClr val="dk1"/>
                </a:solidFill>
                <a:latin typeface="League Spartan"/>
                <a:ea typeface="League Spartan"/>
                <a:cs typeface="League Spartan"/>
                <a:sym typeface="League Spartan"/>
              </a:rPr>
              <a:t>P2P2P proves it to the people</a:t>
            </a:r>
            <a:r>
              <a:rPr lang="en" sz="4000">
                <a:solidFill>
                  <a:srgbClr val="BAC8D3"/>
                </a:solidFill>
                <a:latin typeface="League Spartan"/>
                <a:ea typeface="League Spartan"/>
                <a:cs typeface="League Spartan"/>
                <a:sym typeface="League Spartan"/>
              </a:rPr>
              <a:t> </a:t>
            </a:r>
            <a:endParaRPr sz="4000">
              <a:solidFill>
                <a:srgbClr val="BAC8D3"/>
              </a:solidFill>
              <a:latin typeface="League Spartan"/>
              <a:ea typeface="League Spartan"/>
              <a:cs typeface="League Spartan"/>
              <a:sym typeface="League Spart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g3a44715a263_0_242"/>
          <p:cNvSpPr txBox="1"/>
          <p:nvPr>
            <p:ph type="title"/>
          </p:nvPr>
        </p:nvSpPr>
        <p:spPr>
          <a:xfrm>
            <a:off x="2781300" y="1558263"/>
            <a:ext cx="3581400" cy="929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 sz="4400"/>
              <a:t>Thanks!</a:t>
            </a:r>
            <a:endParaRPr sz="4400"/>
          </a:p>
        </p:txBody>
      </p:sp>
      <p:sp>
        <p:nvSpPr>
          <p:cNvPr id="1459" name="Google Shape;1459;g3a44715a263_0_242"/>
          <p:cNvSpPr txBox="1"/>
          <p:nvPr/>
        </p:nvSpPr>
        <p:spPr>
          <a:xfrm>
            <a:off x="2396550" y="2655538"/>
            <a:ext cx="4350900" cy="92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Be Vietnam Pro"/>
                <a:ea typeface="Be Vietnam Pro"/>
                <a:cs typeface="Be Vietnam Pro"/>
                <a:sym typeface="Be Vietnam Pro"/>
              </a:rPr>
              <a:t>Do you have any questions?</a:t>
            </a:r>
            <a:endParaRPr b="0" i="0" sz="2400" u="none" cap="none" strike="noStrike">
              <a:solidFill>
                <a:schemeClr val="dk1"/>
              </a:solidFill>
              <a:latin typeface="Be Vietnam Pro"/>
              <a:ea typeface="Be Vietnam Pro"/>
              <a:cs typeface="Be Vietnam Pro"/>
              <a:sym typeface="Be Vietnam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g38b52e6f5cc_0_12"/>
          <p:cNvSpPr txBox="1"/>
          <p:nvPr/>
        </p:nvSpPr>
        <p:spPr>
          <a:xfrm>
            <a:off x="584425" y="1472527"/>
            <a:ext cx="4368000" cy="3201600"/>
          </a:xfrm>
          <a:prstGeom prst="rect">
            <a:avLst/>
          </a:prstGeom>
          <a:noFill/>
          <a:ln>
            <a:noFill/>
          </a:ln>
        </p:spPr>
        <p:txBody>
          <a:bodyPr anchorCtr="0" anchor="t" bIns="91425" lIns="91425" spcFirstLastPara="1" rIns="91425" wrap="square" tIns="91425">
            <a:spAutoFit/>
          </a:bodyPr>
          <a:lstStyle/>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Manual &amp; Slow</a:t>
            </a:r>
            <a:endParaRPr sz="2800">
              <a:solidFill>
                <a:srgbClr val="BAC8D3"/>
              </a:solidFill>
              <a:latin typeface="League Spartan"/>
              <a:ea typeface="League Spartan"/>
              <a:cs typeface="League Spartan"/>
              <a:sym typeface="League Spartan"/>
            </a:endParaRPr>
          </a:p>
          <a:p>
            <a:pPr indent="0" lvl="0" marL="457200" rtl="0" algn="just">
              <a:spcBef>
                <a:spcPts val="0"/>
              </a:spcBef>
              <a:spcAft>
                <a:spcPts val="0"/>
              </a:spcAft>
              <a:buNone/>
            </a:pPr>
            <a:br>
              <a:rPr lang="en" sz="2800">
                <a:solidFill>
                  <a:srgbClr val="BAC8D3"/>
                </a:solidFill>
                <a:latin typeface="League Spartan"/>
                <a:ea typeface="League Spartan"/>
                <a:cs typeface="League Spartan"/>
                <a:sym typeface="League Spartan"/>
              </a:rPr>
            </a:b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Quickly Outdated</a:t>
            </a:r>
            <a:endParaRPr sz="2800">
              <a:solidFill>
                <a:srgbClr val="BAC8D3"/>
              </a:solidFill>
              <a:latin typeface="League Spartan"/>
              <a:ea typeface="League Spartan"/>
              <a:cs typeface="League Spartan"/>
              <a:sym typeface="League Spartan"/>
            </a:endParaRPr>
          </a:p>
          <a:p>
            <a:pPr indent="0" lvl="0" marL="457200" rtl="0" algn="just">
              <a:spcBef>
                <a:spcPts val="0"/>
              </a:spcBef>
              <a:spcAft>
                <a:spcPts val="0"/>
              </a:spcAft>
              <a:buNone/>
            </a:pPr>
            <a:br>
              <a:rPr lang="en" sz="2800">
                <a:solidFill>
                  <a:srgbClr val="BAC8D3"/>
                </a:solidFill>
                <a:latin typeface="League Spartan"/>
                <a:ea typeface="League Spartan"/>
                <a:cs typeface="League Spartan"/>
                <a:sym typeface="League Spartan"/>
              </a:rPr>
            </a:b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Not Trustworthy</a:t>
            </a:r>
            <a:endParaRPr sz="2800">
              <a:solidFill>
                <a:srgbClr val="BAC8D3"/>
              </a:solidFill>
              <a:latin typeface="League Spartan"/>
              <a:ea typeface="League Spartan"/>
              <a:cs typeface="League Spartan"/>
              <a:sym typeface="League Spartan"/>
            </a:endParaRPr>
          </a:p>
        </p:txBody>
      </p:sp>
      <p:sp>
        <p:nvSpPr>
          <p:cNvPr id="1000" name="Google Shape;1000;g38b52e6f5cc_0_12"/>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Diagrams </a:t>
            </a:r>
            <a:r>
              <a:rPr b="1" lang="en" sz="3200">
                <a:solidFill>
                  <a:srgbClr val="FFFFFF"/>
                </a:solidFill>
                <a:latin typeface="Be Vietnam Pro"/>
                <a:ea typeface="Be Vietnam Pro"/>
                <a:cs typeface="Be Vietnam Pro"/>
                <a:sym typeface="Be Vietnam Pro"/>
              </a:rPr>
              <a:t>Are the </a:t>
            </a:r>
            <a:r>
              <a:rPr b="1" lang="en" sz="3200">
                <a:solidFill>
                  <a:srgbClr val="FFFFFF"/>
                </a:solidFill>
                <a:latin typeface="Be Vietnam Pro"/>
                <a:ea typeface="Be Vietnam Pro"/>
                <a:cs typeface="Be Vietnam Pro"/>
                <a:sym typeface="Be Vietnam Pro"/>
              </a:rPr>
              <a:t>Bottleneck</a:t>
            </a:r>
            <a:endParaRPr b="1" i="0" sz="3200" u="none" cap="none" strike="noStrike">
              <a:solidFill>
                <a:srgbClr val="FFFFFF"/>
              </a:solidFill>
              <a:latin typeface="Be Vietnam Pro"/>
              <a:ea typeface="Be Vietnam Pro"/>
              <a:cs typeface="Be Vietnam Pro"/>
              <a:sym typeface="Be Vietnam Pro"/>
            </a:endParaRPr>
          </a:p>
        </p:txBody>
      </p:sp>
      <p:pic>
        <p:nvPicPr>
          <p:cNvPr id="1001" name="Google Shape;1001;g38b52e6f5cc_0_12"/>
          <p:cNvPicPr preferRelativeResize="0"/>
          <p:nvPr/>
        </p:nvPicPr>
        <p:blipFill>
          <a:blip r:embed="rId3">
            <a:alphaModFix/>
          </a:blip>
          <a:stretch>
            <a:fillRect/>
          </a:stretch>
        </p:blipFill>
        <p:spPr>
          <a:xfrm>
            <a:off x="5111100" y="1054075"/>
            <a:ext cx="3143900" cy="3867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g38b52e6f5cc_0_35"/>
          <p:cNvSpPr/>
          <p:nvPr/>
        </p:nvSpPr>
        <p:spPr>
          <a:xfrm>
            <a:off x="449275" y="1995056"/>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2158"/>
              <a:buFont typeface="Arial"/>
              <a:buNone/>
            </a:pPr>
            <a:r>
              <a:rPr b="0" i="0" lang="en" sz="2157" u="none" cap="none" strike="noStrike">
                <a:solidFill>
                  <a:srgbClr val="FFFFFF"/>
                </a:solidFill>
                <a:latin typeface="Be Vietnam Pro Thin"/>
                <a:ea typeface="Be Vietnam Pro Thin"/>
                <a:cs typeface="Be Vietnam Pro Thin"/>
                <a:sym typeface="Be Vietnam Pro Thin"/>
              </a:rPr>
              <a:t>01</a:t>
            </a:r>
            <a:endParaRPr b="0" i="0" sz="2157" u="none" cap="none" strike="noStrike">
              <a:solidFill>
                <a:srgbClr val="FFFFFF"/>
              </a:solidFill>
              <a:latin typeface="Be Vietnam Pro Thin"/>
              <a:ea typeface="Be Vietnam Pro Thin"/>
              <a:cs typeface="Be Vietnam Pro Thin"/>
              <a:sym typeface="Be Vietnam Pro Thin"/>
            </a:endParaRPr>
          </a:p>
        </p:txBody>
      </p:sp>
      <p:sp>
        <p:nvSpPr>
          <p:cNvPr id="1007" name="Google Shape;1007;g38b52e6f5cc_0_35"/>
          <p:cNvSpPr/>
          <p:nvPr/>
        </p:nvSpPr>
        <p:spPr>
          <a:xfrm>
            <a:off x="2251426" y="1995055"/>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02</a:t>
            </a:r>
            <a:endParaRPr b="0" i="0" sz="2157" u="none" cap="none" strike="noStrike">
              <a:solidFill>
                <a:srgbClr val="000000"/>
              </a:solidFill>
              <a:latin typeface="League Spartan"/>
              <a:ea typeface="League Spartan"/>
              <a:cs typeface="League Spartan"/>
              <a:sym typeface="League Spartan"/>
            </a:endParaRPr>
          </a:p>
        </p:txBody>
      </p:sp>
      <p:sp>
        <p:nvSpPr>
          <p:cNvPr id="1008" name="Google Shape;1008;g38b52e6f5cc_0_35"/>
          <p:cNvSpPr/>
          <p:nvPr/>
        </p:nvSpPr>
        <p:spPr>
          <a:xfrm>
            <a:off x="4107312" y="1994900"/>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03</a:t>
            </a:r>
            <a:endParaRPr b="0" i="0" sz="2157" u="none" cap="none" strike="noStrike">
              <a:solidFill>
                <a:srgbClr val="000000"/>
              </a:solidFill>
              <a:latin typeface="League Spartan"/>
              <a:ea typeface="League Spartan"/>
              <a:cs typeface="League Spartan"/>
              <a:sym typeface="League Spartan"/>
            </a:endParaRPr>
          </a:p>
        </p:txBody>
      </p:sp>
      <p:sp>
        <p:nvSpPr>
          <p:cNvPr id="1009" name="Google Shape;1009;g38b52e6f5cc_0_35"/>
          <p:cNvSpPr/>
          <p:nvPr/>
        </p:nvSpPr>
        <p:spPr>
          <a:xfrm>
            <a:off x="6138451" y="1995055"/>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04</a:t>
            </a:r>
            <a:endParaRPr b="0" i="0" sz="2157" u="none" cap="none" strike="noStrike">
              <a:solidFill>
                <a:srgbClr val="000000"/>
              </a:solidFill>
              <a:latin typeface="League Spartan"/>
              <a:ea typeface="League Spartan"/>
              <a:cs typeface="League Spartan"/>
              <a:sym typeface="League Spartan"/>
            </a:endParaRPr>
          </a:p>
        </p:txBody>
      </p:sp>
      <p:sp>
        <p:nvSpPr>
          <p:cNvPr id="1010" name="Google Shape;1010;g38b52e6f5cc_0_35"/>
          <p:cNvSpPr/>
          <p:nvPr/>
        </p:nvSpPr>
        <p:spPr>
          <a:xfrm>
            <a:off x="7994218" y="1994906"/>
            <a:ext cx="700500" cy="700500"/>
          </a:xfrm>
          <a:prstGeom prst="roundRect">
            <a:avLst>
              <a:gd fmla="val 16667" name="adj"/>
            </a:avLst>
          </a:prstGeom>
          <a:solidFill>
            <a:srgbClr val="000000"/>
          </a:solidFill>
          <a:ln cap="flat" cmpd="sng" w="12875">
            <a:solidFill>
              <a:srgbClr val="FFFFFF"/>
            </a:solidFill>
            <a:prstDash val="solid"/>
            <a:round/>
            <a:headEnd len="sm" w="sm" type="none"/>
            <a:tailEnd len="sm" w="sm" type="none"/>
          </a:ln>
        </p:spPr>
        <p:txBody>
          <a:bodyPr anchorCtr="0" anchor="ctr" bIns="123400" lIns="123400" spcFirstLastPara="1" rIns="123400" wrap="square" tIns="123400">
            <a:noAutofit/>
          </a:bodyPr>
          <a:lstStyle/>
          <a:p>
            <a:pPr indent="0" lvl="0" marL="0" marR="0" rtl="0" algn="ctr">
              <a:lnSpc>
                <a:spcPct val="100000"/>
              </a:lnSpc>
              <a:spcBef>
                <a:spcPts val="0"/>
              </a:spcBef>
              <a:spcAft>
                <a:spcPts val="0"/>
              </a:spcAft>
              <a:buClr>
                <a:srgbClr val="000000"/>
              </a:buClr>
              <a:buSzPts val="1485"/>
              <a:buFont typeface="Arial"/>
              <a:buNone/>
            </a:pPr>
            <a:r>
              <a:rPr b="0" i="0" lang="en" sz="2157" u="none" cap="none" strike="noStrike">
                <a:solidFill>
                  <a:srgbClr val="FFFFFF"/>
                </a:solidFill>
                <a:latin typeface="Be Vietnam Pro Thin"/>
                <a:ea typeface="Be Vietnam Pro Thin"/>
                <a:cs typeface="Be Vietnam Pro Thin"/>
                <a:sym typeface="Be Vietnam Pro Thin"/>
              </a:rPr>
              <a:t>05</a:t>
            </a:r>
            <a:endParaRPr b="0" i="0" sz="2157" u="none" cap="none" strike="noStrike">
              <a:solidFill>
                <a:srgbClr val="000000"/>
              </a:solidFill>
              <a:latin typeface="League Spartan"/>
              <a:ea typeface="League Spartan"/>
              <a:cs typeface="League Spartan"/>
              <a:sym typeface="League Spartan"/>
            </a:endParaRPr>
          </a:p>
        </p:txBody>
      </p:sp>
      <p:sp>
        <p:nvSpPr>
          <p:cNvPr id="1011" name="Google Shape;1011;g38b52e6f5cc_0_35"/>
          <p:cNvSpPr txBox="1"/>
          <p:nvPr/>
        </p:nvSpPr>
        <p:spPr>
          <a:xfrm flipH="1">
            <a:off x="-88625" y="3064124"/>
            <a:ext cx="1776300" cy="11181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English Specs</a:t>
            </a:r>
            <a:endParaRPr b="0" i="0" sz="2400" u="none" cap="none" strike="noStrike">
              <a:solidFill>
                <a:srgbClr val="FFFFFF"/>
              </a:solidFill>
              <a:latin typeface="Be Vietnam Pro"/>
              <a:ea typeface="Be Vietnam Pro"/>
              <a:cs typeface="Be Vietnam Pro"/>
              <a:sym typeface="Be Vietnam Pro"/>
            </a:endParaRPr>
          </a:p>
        </p:txBody>
      </p:sp>
      <p:cxnSp>
        <p:nvCxnSpPr>
          <p:cNvPr id="1012" name="Google Shape;1012;g38b52e6f5cc_0_35"/>
          <p:cNvCxnSpPr>
            <a:stCxn id="1006" idx="3"/>
            <a:endCxn id="1007" idx="1"/>
          </p:cNvCxnSpPr>
          <p:nvPr/>
        </p:nvCxnSpPr>
        <p:spPr>
          <a:xfrm>
            <a:off x="1149775" y="2345306"/>
            <a:ext cx="1101600" cy="0"/>
          </a:xfrm>
          <a:prstGeom prst="straightConnector1">
            <a:avLst/>
          </a:prstGeom>
          <a:noFill/>
          <a:ln cap="flat" cmpd="sng" w="12875">
            <a:solidFill>
              <a:srgbClr val="FFFFFF"/>
            </a:solidFill>
            <a:prstDash val="solid"/>
            <a:round/>
            <a:headEnd len="sm" w="sm" type="none"/>
            <a:tailEnd len="sm" w="sm" type="none"/>
          </a:ln>
        </p:spPr>
      </p:cxnSp>
      <p:cxnSp>
        <p:nvCxnSpPr>
          <p:cNvPr id="1013" name="Google Shape;1013;g38b52e6f5cc_0_35"/>
          <p:cNvCxnSpPr>
            <a:stCxn id="1007" idx="3"/>
            <a:endCxn id="1008" idx="1"/>
          </p:cNvCxnSpPr>
          <p:nvPr/>
        </p:nvCxnSpPr>
        <p:spPr>
          <a:xfrm flipH="1" rot="10800000">
            <a:off x="2951926" y="2345005"/>
            <a:ext cx="1155300" cy="300"/>
          </a:xfrm>
          <a:prstGeom prst="straightConnector1">
            <a:avLst/>
          </a:prstGeom>
          <a:noFill/>
          <a:ln cap="flat" cmpd="sng" w="12875">
            <a:solidFill>
              <a:srgbClr val="FFFFFF"/>
            </a:solidFill>
            <a:prstDash val="solid"/>
            <a:round/>
            <a:headEnd len="sm" w="sm" type="none"/>
            <a:tailEnd len="sm" w="sm" type="none"/>
          </a:ln>
        </p:spPr>
      </p:cxnSp>
      <p:cxnSp>
        <p:nvCxnSpPr>
          <p:cNvPr id="1014" name="Google Shape;1014;g38b52e6f5cc_0_35"/>
          <p:cNvCxnSpPr>
            <a:stCxn id="1008" idx="3"/>
            <a:endCxn id="1009" idx="1"/>
          </p:cNvCxnSpPr>
          <p:nvPr/>
        </p:nvCxnSpPr>
        <p:spPr>
          <a:xfrm>
            <a:off x="4807812" y="2345150"/>
            <a:ext cx="1330500" cy="300"/>
          </a:xfrm>
          <a:prstGeom prst="straightConnector1">
            <a:avLst/>
          </a:prstGeom>
          <a:noFill/>
          <a:ln cap="flat" cmpd="sng" w="12875">
            <a:solidFill>
              <a:srgbClr val="FFFFFF"/>
            </a:solidFill>
            <a:prstDash val="solid"/>
            <a:round/>
            <a:headEnd len="sm" w="sm" type="none"/>
            <a:tailEnd len="sm" w="sm" type="none"/>
          </a:ln>
        </p:spPr>
      </p:cxnSp>
      <p:cxnSp>
        <p:nvCxnSpPr>
          <p:cNvPr id="1015" name="Google Shape;1015;g38b52e6f5cc_0_35"/>
          <p:cNvCxnSpPr>
            <a:stCxn id="1009" idx="3"/>
            <a:endCxn id="1010" idx="1"/>
          </p:cNvCxnSpPr>
          <p:nvPr/>
        </p:nvCxnSpPr>
        <p:spPr>
          <a:xfrm>
            <a:off x="6838951" y="2345305"/>
            <a:ext cx="1155300" cy="0"/>
          </a:xfrm>
          <a:prstGeom prst="straightConnector1">
            <a:avLst/>
          </a:prstGeom>
          <a:noFill/>
          <a:ln cap="flat" cmpd="sng" w="12875">
            <a:solidFill>
              <a:srgbClr val="FFFFFF"/>
            </a:solidFill>
            <a:prstDash val="solid"/>
            <a:round/>
            <a:headEnd len="sm" w="sm" type="none"/>
            <a:tailEnd len="sm" w="sm" type="none"/>
          </a:ln>
        </p:spPr>
      </p:cxnSp>
      <p:sp>
        <p:nvSpPr>
          <p:cNvPr id="1016" name="Google Shape;1016;g38b52e6f5cc_0_35"/>
          <p:cNvSpPr txBox="1"/>
          <p:nvPr/>
        </p:nvSpPr>
        <p:spPr>
          <a:xfrm flipH="1">
            <a:off x="1762125" y="3014775"/>
            <a:ext cx="1679100" cy="12168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UML Diagrams</a:t>
            </a:r>
            <a:endParaRPr b="0" i="0" sz="2400" u="none" cap="none" strike="noStrike">
              <a:solidFill>
                <a:srgbClr val="FFFFFF"/>
              </a:solidFill>
              <a:latin typeface="Be Vietnam Pro"/>
              <a:ea typeface="Be Vietnam Pro"/>
              <a:cs typeface="Be Vietnam Pro"/>
              <a:sym typeface="Be Vietnam Pro"/>
            </a:endParaRPr>
          </a:p>
        </p:txBody>
      </p:sp>
      <p:sp>
        <p:nvSpPr>
          <p:cNvPr id="1017" name="Google Shape;1017;g38b52e6f5cc_0_35"/>
          <p:cNvSpPr txBox="1"/>
          <p:nvPr/>
        </p:nvSpPr>
        <p:spPr>
          <a:xfrm flipH="1">
            <a:off x="3730188" y="3014775"/>
            <a:ext cx="1454700" cy="12168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Reviews</a:t>
            </a:r>
            <a:endParaRPr b="0" i="0" sz="2400" u="none" cap="none" strike="noStrike">
              <a:solidFill>
                <a:srgbClr val="FFFFFF"/>
              </a:solidFill>
              <a:latin typeface="Be Vietnam Pro"/>
              <a:ea typeface="Be Vietnam Pro"/>
              <a:cs typeface="Be Vietnam Pro"/>
              <a:sym typeface="Be Vietnam Pro"/>
            </a:endParaRPr>
          </a:p>
        </p:txBody>
      </p:sp>
      <p:sp>
        <p:nvSpPr>
          <p:cNvPr id="1018" name="Google Shape;1018;g38b52e6f5cc_0_35"/>
          <p:cNvSpPr txBox="1"/>
          <p:nvPr/>
        </p:nvSpPr>
        <p:spPr>
          <a:xfrm flipH="1">
            <a:off x="5475600" y="3272775"/>
            <a:ext cx="2026200" cy="7008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Verification</a:t>
            </a:r>
            <a:endParaRPr b="0" i="0" sz="2400" u="none" cap="none" strike="noStrike">
              <a:solidFill>
                <a:srgbClr val="FFFFFF"/>
              </a:solidFill>
              <a:latin typeface="Be Vietnam Pro"/>
              <a:ea typeface="Be Vietnam Pro"/>
              <a:cs typeface="Be Vietnam Pro"/>
              <a:sym typeface="Be Vietnam Pro"/>
            </a:endParaRPr>
          </a:p>
        </p:txBody>
      </p:sp>
      <p:sp>
        <p:nvSpPr>
          <p:cNvPr id="1019" name="Google Shape;1019;g38b52e6f5cc_0_35"/>
          <p:cNvSpPr txBox="1"/>
          <p:nvPr/>
        </p:nvSpPr>
        <p:spPr>
          <a:xfrm flipH="1">
            <a:off x="7617125" y="3185175"/>
            <a:ext cx="1454700" cy="876000"/>
          </a:xfrm>
          <a:prstGeom prst="rect">
            <a:avLst/>
          </a:prstGeom>
          <a:noFill/>
          <a:ln>
            <a:noFill/>
          </a:ln>
        </p:spPr>
        <p:txBody>
          <a:bodyPr anchorCtr="0" anchor="ctr" bIns="99825" lIns="99825" spcFirstLastPara="1" rIns="99825" wrap="square" tIns="99825">
            <a:noAutofit/>
          </a:bodyPr>
          <a:lstStyle/>
          <a:p>
            <a:pPr indent="0" lvl="0" marL="0" marR="0" rtl="0" algn="ctr">
              <a:lnSpc>
                <a:spcPct val="100000"/>
              </a:lnSpc>
              <a:spcBef>
                <a:spcPts val="0"/>
              </a:spcBef>
              <a:spcAft>
                <a:spcPts val="0"/>
              </a:spcAft>
              <a:buClr>
                <a:srgbClr val="000000"/>
              </a:buClr>
              <a:buSzPts val="1728"/>
              <a:buFont typeface="Arial"/>
              <a:buNone/>
            </a:pPr>
            <a:r>
              <a:rPr lang="en" sz="2400">
                <a:solidFill>
                  <a:srgbClr val="FFFFFF"/>
                </a:solidFill>
                <a:latin typeface="Be Vietnam Pro"/>
                <a:ea typeface="Be Vietnam Pro"/>
                <a:cs typeface="Be Vietnam Pro"/>
                <a:sym typeface="Be Vietnam Pro"/>
              </a:rPr>
              <a:t>PDF</a:t>
            </a:r>
            <a:endParaRPr b="0" i="0" sz="2400" u="none" cap="none" strike="noStrike">
              <a:solidFill>
                <a:srgbClr val="FFFFFF"/>
              </a:solidFill>
              <a:latin typeface="Be Vietnam Pro"/>
              <a:ea typeface="Be Vietnam Pro"/>
              <a:cs typeface="Be Vietnam Pro"/>
              <a:sym typeface="Be Vietnam Pro"/>
            </a:endParaRPr>
          </a:p>
        </p:txBody>
      </p:sp>
      <p:sp>
        <p:nvSpPr>
          <p:cNvPr id="1020" name="Google Shape;1020;g38b52e6f5cc_0_35"/>
          <p:cNvSpPr txBox="1"/>
          <p:nvPr/>
        </p:nvSpPr>
        <p:spPr>
          <a:xfrm>
            <a:off x="1482900" y="279525"/>
            <a:ext cx="61782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SanDisk Current Workflow</a:t>
            </a:r>
            <a:endParaRPr b="1" sz="3200">
              <a:solidFill>
                <a:srgbClr val="FFFFFF"/>
              </a:solidFill>
              <a:latin typeface="Be Vietnam Pro"/>
              <a:ea typeface="Be Vietnam Pro"/>
              <a:cs typeface="Be Vietnam Pro"/>
              <a:sym typeface="Be Vietnam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g3ddf879c79f_0_2521"/>
          <p:cNvSpPr txBox="1"/>
          <p:nvPr/>
        </p:nvSpPr>
        <p:spPr>
          <a:xfrm>
            <a:off x="2319000" y="293875"/>
            <a:ext cx="4506000" cy="50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rgbClr val="FFFFFF"/>
                </a:solidFill>
                <a:latin typeface="Be Vietnam Pro"/>
                <a:ea typeface="Be Vietnam Pro"/>
                <a:cs typeface="Be Vietnam Pro"/>
                <a:sym typeface="Be Vietnam Pro"/>
              </a:rPr>
              <a:t>Manual Reviews Risk</a:t>
            </a:r>
            <a:endParaRPr b="1" i="0" sz="3200" u="none" cap="none" strike="noStrike">
              <a:solidFill>
                <a:srgbClr val="FFFFFF"/>
              </a:solidFill>
              <a:latin typeface="Be Vietnam Pro"/>
              <a:ea typeface="Be Vietnam Pro"/>
              <a:cs typeface="Be Vietnam Pro"/>
              <a:sym typeface="Be Vietnam Pro"/>
            </a:endParaRPr>
          </a:p>
        </p:txBody>
      </p:sp>
      <p:sp>
        <p:nvSpPr>
          <p:cNvPr id="1026" name="Google Shape;1026;g3ddf879c79f_0_2521"/>
          <p:cNvSpPr txBox="1"/>
          <p:nvPr/>
        </p:nvSpPr>
        <p:spPr>
          <a:xfrm>
            <a:off x="1063350" y="1346263"/>
            <a:ext cx="5112300" cy="3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ague Spartan"/>
                <a:ea typeface="League Spartan"/>
                <a:cs typeface="League Spartan"/>
                <a:sym typeface="League Spartan"/>
              </a:rPr>
              <a:t>Manual Diagrams </a:t>
            </a:r>
            <a:r>
              <a:rPr lang="en" sz="2800">
                <a:solidFill>
                  <a:srgbClr val="BAC8D3"/>
                </a:solidFill>
                <a:latin typeface="League Spartan"/>
                <a:ea typeface="League Spartan"/>
                <a:cs typeface="League Spartan"/>
                <a:sym typeface="League Spartan"/>
              </a:rPr>
              <a:t>≠</a:t>
            </a:r>
            <a:r>
              <a:rPr lang="en" sz="2800">
                <a:solidFill>
                  <a:schemeClr val="dk1"/>
                </a:solidFill>
                <a:latin typeface="League Spartan"/>
                <a:ea typeface="League Spartan"/>
                <a:cs typeface="League Spartan"/>
                <a:sym typeface="League Spartan"/>
              </a:rPr>
              <a:t> Verified Logic</a:t>
            </a:r>
            <a:endParaRPr sz="2800">
              <a:solidFill>
                <a:schemeClr val="dk1"/>
              </a:solidFill>
              <a:latin typeface="League Spartan"/>
              <a:ea typeface="League Spartan"/>
              <a:cs typeface="League Spartan"/>
              <a:sym typeface="League Spartan"/>
            </a:endParaRPr>
          </a:p>
        </p:txBody>
      </p:sp>
      <p:sp>
        <p:nvSpPr>
          <p:cNvPr id="1027" name="Google Shape;1027;g3ddf879c79f_0_2521"/>
          <p:cNvSpPr txBox="1"/>
          <p:nvPr/>
        </p:nvSpPr>
        <p:spPr>
          <a:xfrm>
            <a:off x="633300" y="2191175"/>
            <a:ext cx="6191700" cy="2339700"/>
          </a:xfrm>
          <a:prstGeom prst="rect">
            <a:avLst/>
          </a:prstGeom>
          <a:noFill/>
          <a:ln>
            <a:noFill/>
          </a:ln>
        </p:spPr>
        <p:txBody>
          <a:bodyPr anchorCtr="0" anchor="t" bIns="91425" lIns="91425" spcFirstLastPara="1" rIns="91425" wrap="square" tIns="91425">
            <a:spAutoFit/>
          </a:bodyPr>
          <a:lstStyle/>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Hand-crafted diagrams</a:t>
            </a:r>
            <a:endParaRPr sz="2800">
              <a:solidFill>
                <a:srgbClr val="BAC8D3"/>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Verification not enforced</a:t>
            </a:r>
            <a:endParaRPr sz="2800">
              <a:solidFill>
                <a:srgbClr val="BAC8D3"/>
              </a:solidFill>
              <a:latin typeface="League Spartan"/>
              <a:ea typeface="League Spartan"/>
              <a:cs typeface="League Spartan"/>
              <a:sym typeface="League Spartan"/>
            </a:endParaRPr>
          </a:p>
          <a:p>
            <a:pPr indent="0" lvl="0" marL="457200" rtl="0" algn="just">
              <a:spcBef>
                <a:spcPts val="0"/>
              </a:spcBef>
              <a:spcAft>
                <a:spcPts val="0"/>
              </a:spcAft>
              <a:buNone/>
            </a:pPr>
            <a:r>
              <a:t/>
            </a:r>
            <a:endParaRPr sz="2800">
              <a:solidFill>
                <a:srgbClr val="BAC8D3"/>
              </a:solidFill>
              <a:latin typeface="League Spartan"/>
              <a:ea typeface="League Spartan"/>
              <a:cs typeface="League Spartan"/>
              <a:sym typeface="League Spartan"/>
            </a:endParaRPr>
          </a:p>
          <a:p>
            <a:pPr indent="-406400" lvl="0" marL="914400" rtl="0" algn="just">
              <a:spcBef>
                <a:spcPts val="0"/>
              </a:spcBef>
              <a:spcAft>
                <a:spcPts val="0"/>
              </a:spcAft>
              <a:buClr>
                <a:srgbClr val="BAC8D3"/>
              </a:buClr>
              <a:buSzPts val="2800"/>
              <a:buFont typeface="League Spartan"/>
              <a:buChar char="❖"/>
            </a:pPr>
            <a:r>
              <a:rPr lang="en" sz="2800">
                <a:solidFill>
                  <a:srgbClr val="BAC8D3"/>
                </a:solidFill>
                <a:latin typeface="League Spartan"/>
                <a:ea typeface="League Spartan"/>
                <a:cs typeface="League Spartan"/>
                <a:sym typeface="League Spartan"/>
              </a:rPr>
              <a:t>Risk of hidden errors</a:t>
            </a:r>
            <a:endParaRPr sz="2800">
              <a:solidFill>
                <a:srgbClr val="BAC8D3"/>
              </a:solidFill>
              <a:latin typeface="League Spartan"/>
              <a:ea typeface="League Spartan"/>
              <a:cs typeface="League Spartan"/>
              <a:sym typeface="League Spart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g3ddf879c79f_0_2081"/>
          <p:cNvSpPr txBox="1"/>
          <p:nvPr/>
        </p:nvSpPr>
        <p:spPr>
          <a:xfrm>
            <a:off x="970950" y="2016900"/>
            <a:ext cx="7202100" cy="11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BAC8D3"/>
                </a:solidFill>
                <a:latin typeface="League Spartan"/>
                <a:ea typeface="League Spartan"/>
                <a:cs typeface="League Spartan"/>
                <a:sym typeface="League Spartan"/>
              </a:rPr>
              <a:t>What if documentation came directly from</a:t>
            </a:r>
            <a:endParaRPr sz="3200">
              <a:solidFill>
                <a:srgbClr val="BAC8D3"/>
              </a:solidFill>
              <a:latin typeface="League Spartan"/>
              <a:ea typeface="League Spartan"/>
              <a:cs typeface="League Spartan"/>
              <a:sym typeface="League Spartan"/>
            </a:endParaRPr>
          </a:p>
          <a:p>
            <a:pPr indent="0" lvl="0" marL="0" rtl="0" algn="l">
              <a:spcBef>
                <a:spcPts val="0"/>
              </a:spcBef>
              <a:spcAft>
                <a:spcPts val="0"/>
              </a:spcAft>
              <a:buNone/>
            </a:pPr>
            <a:r>
              <a:rPr lang="en" sz="3200">
                <a:solidFill>
                  <a:schemeClr val="dk1"/>
                </a:solidFill>
                <a:latin typeface="League Spartan"/>
                <a:ea typeface="League Spartan"/>
                <a:cs typeface="League Spartan"/>
                <a:sym typeface="League Spartan"/>
              </a:rPr>
              <a:t>verified models?</a:t>
            </a:r>
            <a:endParaRPr sz="3200">
              <a:solidFill>
                <a:schemeClr val="dk1"/>
              </a:solidFill>
              <a:latin typeface="League Spartan"/>
              <a:ea typeface="League Spartan"/>
              <a:cs typeface="League Spartan"/>
              <a:sym typeface="League Spart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g38b52e6f5cc_0_997"/>
          <p:cNvSpPr/>
          <p:nvPr/>
        </p:nvSpPr>
        <p:spPr>
          <a:xfrm>
            <a:off x="4281137" y="1448113"/>
            <a:ext cx="1066500" cy="1066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eague Spartan"/>
              <a:ea typeface="League Spartan"/>
              <a:cs typeface="League Spartan"/>
              <a:sym typeface="League Spartan"/>
            </a:endParaRPr>
          </a:p>
        </p:txBody>
      </p:sp>
      <p:sp>
        <p:nvSpPr>
          <p:cNvPr id="1038" name="Google Shape;1038;g38b52e6f5cc_0_997"/>
          <p:cNvSpPr txBox="1"/>
          <p:nvPr>
            <p:ph type="title"/>
          </p:nvPr>
        </p:nvSpPr>
        <p:spPr>
          <a:xfrm>
            <a:off x="4200050" y="2628866"/>
            <a:ext cx="3943500" cy="10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a:t>
            </a:r>
            <a:endParaRPr/>
          </a:p>
        </p:txBody>
      </p:sp>
      <p:sp>
        <p:nvSpPr>
          <p:cNvPr id="1039" name="Google Shape;1039;g38b52e6f5cc_0_997"/>
          <p:cNvSpPr txBox="1"/>
          <p:nvPr>
            <p:ph idx="2" type="title"/>
          </p:nvPr>
        </p:nvSpPr>
        <p:spPr>
          <a:xfrm>
            <a:off x="4319925" y="1560475"/>
            <a:ext cx="989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pic>
        <p:nvPicPr>
          <p:cNvPr id="1040" name="Google Shape;1040;g38b52e6f5cc_0_997"/>
          <p:cNvPicPr preferRelativeResize="0"/>
          <p:nvPr>
            <p:ph idx="3" type="pic"/>
          </p:nvPr>
        </p:nvPicPr>
        <p:blipFill rotWithShape="1">
          <a:blip r:embed="rId3">
            <a:alphaModFix/>
          </a:blip>
          <a:srcRect b="0" l="24755" r="24755" t="0"/>
          <a:stretch/>
        </p:blipFill>
        <p:spPr>
          <a:xfrm>
            <a:off x="721775" y="535000"/>
            <a:ext cx="3081300" cy="4073700"/>
          </a:xfrm>
          <a:prstGeom prst="roundRect">
            <a:avLst>
              <a:gd fmla="val 16667" name="adj"/>
            </a:avLst>
          </a:prstGeom>
        </p:spPr>
      </p:pic>
    </p:spTree>
  </p:cSld>
  <p:clrMapOvr>
    <a:masterClrMapping/>
  </p:clrMapOvr>
</p:sld>
</file>

<file path=ppt/theme/theme1.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araphilia Case Study by Slidesgo">
  <a:themeElements>
    <a:clrScheme name="Simple Light">
      <a:dk1>
        <a:srgbClr val="FFFFFF"/>
      </a:dk1>
      <a:lt1>
        <a:srgbClr val="000000"/>
      </a:lt1>
      <a:dk2>
        <a:srgbClr val="A80000"/>
      </a:dk2>
      <a:lt2>
        <a:srgbClr val="C9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